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76" r:id="rId2"/>
    <p:sldId id="520" r:id="rId3"/>
    <p:sldId id="316" r:id="rId4"/>
    <p:sldId id="500" r:id="rId5"/>
    <p:sldId id="542" r:id="rId6"/>
    <p:sldId id="543" r:id="rId7"/>
    <p:sldId id="545" r:id="rId8"/>
    <p:sldId id="544" r:id="rId9"/>
    <p:sldId id="513" r:id="rId10"/>
    <p:sldId id="514" r:id="rId11"/>
    <p:sldId id="515" r:id="rId12"/>
    <p:sldId id="546" r:id="rId13"/>
    <p:sldId id="35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A538C"/>
    <a:srgbClr val="4B73A8"/>
    <a:srgbClr val="FFFFFF"/>
    <a:srgbClr val="41CBC6"/>
    <a:srgbClr val="009BD2"/>
    <a:srgbClr val="42485A"/>
    <a:srgbClr val="404040"/>
    <a:srgbClr val="00C1DF"/>
    <a:srgbClr val="ED7D31"/>
    <a:srgbClr val="92D05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409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-546" y="-72"/>
      </p:cViewPr>
      <p:guideLst>
        <p:guide orient="horz" pos="3368"/>
        <p:guide orient="horz" pos="1683"/>
        <p:guide pos="853"/>
        <p:guide pos="7167"/>
        <p:guide pos="4700"/>
        <p:guide pos="4010"/>
        <p:guide pos="25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BD47C-9CBD-485E-86F8-141CF891BA8C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1E532-4FA6-4EA8-BA48-2D92FFDC07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1E532-4FA6-4EA8-BA48-2D92FFDC07A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组合 211"/>
          <p:cNvGrpSpPr/>
          <p:nvPr userDrawn="1"/>
        </p:nvGrpSpPr>
        <p:grpSpPr>
          <a:xfrm>
            <a:off x="316366" y="762000"/>
            <a:ext cx="11559270" cy="5334000"/>
            <a:chOff x="-177801" y="684213"/>
            <a:chExt cx="10882314" cy="4872038"/>
          </a:xfrm>
          <a:solidFill>
            <a:srgbClr val="EBDED5">
              <a:alpha val="49804"/>
            </a:srgbClr>
          </a:solidFill>
        </p:grpSpPr>
        <p:sp>
          <p:nvSpPr>
            <p:cNvPr id="213" name="Freeform 110"/>
            <p:cNvSpPr/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4" name="Freeform 111"/>
            <p:cNvSpPr/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5" name="Freeform 112"/>
            <p:cNvSpPr/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6" name="Freeform 113"/>
            <p:cNvSpPr/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7" name="Freeform 114"/>
            <p:cNvSpPr/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8" name="Freeform 115"/>
            <p:cNvSpPr/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9" name="Freeform 116"/>
            <p:cNvSpPr/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0" name="Freeform 117"/>
            <p:cNvSpPr/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1" name="Freeform 118"/>
            <p:cNvSpPr/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2" name="Freeform 119"/>
            <p:cNvSpPr/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3" name="Freeform 120"/>
            <p:cNvSpPr/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4" name="Freeform 121"/>
            <p:cNvSpPr/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5" name="Freeform 122"/>
            <p:cNvSpPr/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6" name="Freeform 123"/>
            <p:cNvSpPr/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7" name="Freeform 124"/>
            <p:cNvSpPr/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8" name="Freeform 125"/>
            <p:cNvSpPr/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9" name="Freeform 126"/>
            <p:cNvSpPr/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0" name="Freeform 127"/>
            <p:cNvSpPr/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1" name="Freeform 128"/>
            <p:cNvSpPr/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2" name="Freeform 129"/>
            <p:cNvSpPr/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3" name="Freeform 130"/>
            <p:cNvSpPr/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4" name="Freeform 131"/>
            <p:cNvSpPr/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132"/>
            <p:cNvSpPr/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6" name="Freeform 133"/>
            <p:cNvSpPr/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134"/>
            <p:cNvSpPr/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8" name="Freeform 135"/>
            <p:cNvSpPr/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9" name="Freeform 136"/>
            <p:cNvSpPr/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Freeform 137"/>
            <p:cNvSpPr/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138"/>
            <p:cNvSpPr/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139"/>
            <p:cNvSpPr/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140"/>
            <p:cNvSpPr/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4" name="Freeform 141"/>
            <p:cNvSpPr/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5" name="Freeform 142"/>
            <p:cNvSpPr/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6" name="Freeform 143"/>
            <p:cNvSpPr/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7" name="Freeform 144"/>
            <p:cNvSpPr/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8" name="Freeform 145"/>
            <p:cNvSpPr/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9" name="Freeform 146"/>
            <p:cNvSpPr/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0" name="Freeform 147"/>
            <p:cNvSpPr/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1" name="Freeform 148"/>
            <p:cNvSpPr/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2" name="Freeform 149"/>
            <p:cNvSpPr/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3" name="Freeform 150"/>
            <p:cNvSpPr/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4" name="Freeform 151"/>
            <p:cNvSpPr/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5" name="Freeform 152"/>
            <p:cNvSpPr/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6" name="Freeform 153"/>
            <p:cNvSpPr/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7" name="Freeform 154"/>
            <p:cNvSpPr/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8" name="Freeform 155"/>
            <p:cNvSpPr/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9" name="Freeform 156"/>
            <p:cNvSpPr/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0" name="Freeform 157"/>
            <p:cNvSpPr/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1" name="Freeform 158"/>
            <p:cNvSpPr/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2" name="Freeform 159"/>
            <p:cNvSpPr/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3" name="Freeform 160"/>
            <p:cNvSpPr/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4" name="Freeform 161"/>
            <p:cNvSpPr/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5" name="Freeform 162"/>
            <p:cNvSpPr/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6" name="Freeform 163"/>
            <p:cNvSpPr/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7" name="Freeform 164"/>
            <p:cNvSpPr/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8" name="Freeform 165"/>
            <p:cNvSpPr/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9" name="Freeform 166"/>
            <p:cNvSpPr/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0" name="Freeform 167"/>
            <p:cNvSpPr/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1" name="Freeform 168"/>
            <p:cNvSpPr/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2" name="Freeform 169"/>
            <p:cNvSpPr/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3" name="Freeform 170"/>
            <p:cNvSpPr/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4" name="Freeform 171"/>
            <p:cNvSpPr/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5" name="Freeform 172"/>
            <p:cNvSpPr/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6" name="Freeform 173"/>
            <p:cNvSpPr/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7" name="Freeform 174"/>
            <p:cNvSpPr/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8" name="Freeform 175"/>
            <p:cNvSpPr/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9" name="Freeform 176"/>
            <p:cNvSpPr/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0" name="Freeform 177"/>
            <p:cNvSpPr/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1" name="Freeform 178"/>
            <p:cNvSpPr/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2" name="Freeform 179"/>
            <p:cNvSpPr/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3" name="Freeform 180"/>
            <p:cNvSpPr/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4" name="Freeform 181"/>
            <p:cNvSpPr/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5" name="Freeform 182"/>
            <p:cNvSpPr/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6" name="Freeform 183"/>
            <p:cNvSpPr/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7" name="Freeform 184"/>
            <p:cNvSpPr/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8" name="Freeform 185"/>
            <p:cNvSpPr/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9" name="Freeform 186"/>
            <p:cNvSpPr/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0" name="Freeform 187"/>
            <p:cNvSpPr/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1" name="Freeform 188"/>
            <p:cNvSpPr/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2" name="Freeform 189"/>
            <p:cNvSpPr/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3" name="Freeform 190"/>
            <p:cNvSpPr/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4" name="Freeform 191"/>
            <p:cNvSpPr/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5" name="Freeform 192"/>
            <p:cNvSpPr/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6" name="Freeform 193"/>
            <p:cNvSpPr/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57857-ABD4-484D-83A3-8C8150782627}" type="datetimeFigureOut">
              <a:rPr lang="zh-CN" altLang="en-US" smtClean="0"/>
              <a:pPr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686E2-3A2D-42C5-9BCB-D10707A55AC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6704011"/>
            <a:ext cx="12218988" cy="158751"/>
            <a:chOff x="0" y="6704011"/>
            <a:chExt cx="12218988" cy="158751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6704011"/>
              <a:ext cx="7593013" cy="158751"/>
              <a:chOff x="927100" y="3159125"/>
              <a:chExt cx="7593013" cy="158751"/>
            </a:xfrm>
          </p:grpSpPr>
          <p:sp>
            <p:nvSpPr>
              <p:cNvPr id="5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927100" y="3159125"/>
                <a:ext cx="7593013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Line 5"/>
              <p:cNvSpPr>
                <a:spLocks noChangeShapeType="1"/>
              </p:cNvSpPr>
              <p:nvPr/>
            </p:nvSpPr>
            <p:spPr bwMode="auto">
              <a:xfrm flipV="1">
                <a:off x="93027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Line 6"/>
              <p:cNvSpPr>
                <a:spLocks noChangeShapeType="1"/>
              </p:cNvSpPr>
              <p:nvPr/>
            </p:nvSpPr>
            <p:spPr bwMode="auto">
              <a:xfrm flipV="1">
                <a:off x="1036638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 flipV="1">
                <a:off x="1141413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 flipV="1">
                <a:off x="124618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 flipV="1">
                <a:off x="135096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 flipV="1">
                <a:off x="145573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Line 11"/>
              <p:cNvSpPr>
                <a:spLocks noChangeShapeType="1"/>
              </p:cNvSpPr>
              <p:nvPr/>
            </p:nvSpPr>
            <p:spPr bwMode="auto">
              <a:xfrm flipV="1">
                <a:off x="1562100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Line 12"/>
              <p:cNvSpPr>
                <a:spLocks noChangeShapeType="1"/>
              </p:cNvSpPr>
              <p:nvPr/>
            </p:nvSpPr>
            <p:spPr bwMode="auto">
              <a:xfrm flipV="1">
                <a:off x="166687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13"/>
              <p:cNvSpPr>
                <a:spLocks noChangeShapeType="1"/>
              </p:cNvSpPr>
              <p:nvPr/>
            </p:nvSpPr>
            <p:spPr bwMode="auto">
              <a:xfrm flipV="1">
                <a:off x="177165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14"/>
              <p:cNvSpPr>
                <a:spLocks noChangeShapeType="1"/>
              </p:cNvSpPr>
              <p:nvPr/>
            </p:nvSpPr>
            <p:spPr bwMode="auto">
              <a:xfrm flipV="1">
                <a:off x="187642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Line 15"/>
              <p:cNvSpPr>
                <a:spLocks noChangeShapeType="1"/>
              </p:cNvSpPr>
              <p:nvPr/>
            </p:nvSpPr>
            <p:spPr bwMode="auto">
              <a:xfrm flipV="1">
                <a:off x="1982788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Line 16"/>
              <p:cNvSpPr>
                <a:spLocks noChangeShapeType="1"/>
              </p:cNvSpPr>
              <p:nvPr/>
            </p:nvSpPr>
            <p:spPr bwMode="auto">
              <a:xfrm flipV="1">
                <a:off x="208756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Line 17"/>
              <p:cNvSpPr>
                <a:spLocks noChangeShapeType="1"/>
              </p:cNvSpPr>
              <p:nvPr/>
            </p:nvSpPr>
            <p:spPr bwMode="auto">
              <a:xfrm flipV="1">
                <a:off x="219233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Line 18"/>
              <p:cNvSpPr>
                <a:spLocks noChangeShapeType="1"/>
              </p:cNvSpPr>
              <p:nvPr/>
            </p:nvSpPr>
            <p:spPr bwMode="auto">
              <a:xfrm flipV="1">
                <a:off x="229711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Line 19"/>
              <p:cNvSpPr>
                <a:spLocks noChangeShapeType="1"/>
              </p:cNvSpPr>
              <p:nvPr/>
            </p:nvSpPr>
            <p:spPr bwMode="auto">
              <a:xfrm flipV="1">
                <a:off x="2403475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Line 20"/>
              <p:cNvSpPr>
                <a:spLocks noChangeShapeType="1"/>
              </p:cNvSpPr>
              <p:nvPr/>
            </p:nvSpPr>
            <p:spPr bwMode="auto">
              <a:xfrm flipV="1">
                <a:off x="250825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Line 21"/>
              <p:cNvSpPr>
                <a:spLocks noChangeShapeType="1"/>
              </p:cNvSpPr>
              <p:nvPr/>
            </p:nvSpPr>
            <p:spPr bwMode="auto">
              <a:xfrm flipV="1">
                <a:off x="261302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Line 22"/>
              <p:cNvSpPr>
                <a:spLocks noChangeShapeType="1"/>
              </p:cNvSpPr>
              <p:nvPr/>
            </p:nvSpPr>
            <p:spPr bwMode="auto">
              <a:xfrm flipV="1">
                <a:off x="271780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Line 23"/>
              <p:cNvSpPr>
                <a:spLocks noChangeShapeType="1"/>
              </p:cNvSpPr>
              <p:nvPr/>
            </p:nvSpPr>
            <p:spPr bwMode="auto">
              <a:xfrm flipV="1">
                <a:off x="2824163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Line 24"/>
              <p:cNvSpPr>
                <a:spLocks noChangeShapeType="1"/>
              </p:cNvSpPr>
              <p:nvPr/>
            </p:nvSpPr>
            <p:spPr bwMode="auto">
              <a:xfrm flipV="1">
                <a:off x="2928938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Line 25"/>
              <p:cNvSpPr>
                <a:spLocks noChangeShapeType="1"/>
              </p:cNvSpPr>
              <p:nvPr/>
            </p:nvSpPr>
            <p:spPr bwMode="auto">
              <a:xfrm flipV="1">
                <a:off x="303371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Line 26"/>
              <p:cNvSpPr>
                <a:spLocks noChangeShapeType="1"/>
              </p:cNvSpPr>
              <p:nvPr/>
            </p:nvSpPr>
            <p:spPr bwMode="auto">
              <a:xfrm flipV="1">
                <a:off x="313848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Line 27"/>
              <p:cNvSpPr>
                <a:spLocks noChangeShapeType="1"/>
              </p:cNvSpPr>
              <p:nvPr/>
            </p:nvSpPr>
            <p:spPr bwMode="auto">
              <a:xfrm flipV="1">
                <a:off x="324326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Line 28"/>
              <p:cNvSpPr>
                <a:spLocks noChangeShapeType="1"/>
              </p:cNvSpPr>
              <p:nvPr/>
            </p:nvSpPr>
            <p:spPr bwMode="auto">
              <a:xfrm flipV="1">
                <a:off x="3349625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Line 29"/>
              <p:cNvSpPr>
                <a:spLocks noChangeShapeType="1"/>
              </p:cNvSpPr>
              <p:nvPr/>
            </p:nvSpPr>
            <p:spPr bwMode="auto">
              <a:xfrm flipV="1">
                <a:off x="345440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Line 30"/>
              <p:cNvSpPr>
                <a:spLocks noChangeShapeType="1"/>
              </p:cNvSpPr>
              <p:nvPr/>
            </p:nvSpPr>
            <p:spPr bwMode="auto">
              <a:xfrm flipV="1">
                <a:off x="355917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Line 31"/>
              <p:cNvSpPr>
                <a:spLocks noChangeShapeType="1"/>
              </p:cNvSpPr>
              <p:nvPr/>
            </p:nvSpPr>
            <p:spPr bwMode="auto">
              <a:xfrm flipV="1">
                <a:off x="366395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Line 32"/>
              <p:cNvSpPr>
                <a:spLocks noChangeShapeType="1"/>
              </p:cNvSpPr>
              <p:nvPr/>
            </p:nvSpPr>
            <p:spPr bwMode="auto">
              <a:xfrm flipV="1">
                <a:off x="3770313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Line 33"/>
              <p:cNvSpPr>
                <a:spLocks noChangeShapeType="1"/>
              </p:cNvSpPr>
              <p:nvPr/>
            </p:nvSpPr>
            <p:spPr bwMode="auto">
              <a:xfrm flipV="1">
                <a:off x="387508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Line 34"/>
              <p:cNvSpPr>
                <a:spLocks noChangeShapeType="1"/>
              </p:cNvSpPr>
              <p:nvPr/>
            </p:nvSpPr>
            <p:spPr bwMode="auto">
              <a:xfrm flipV="1">
                <a:off x="397986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Line 35"/>
              <p:cNvSpPr>
                <a:spLocks noChangeShapeType="1"/>
              </p:cNvSpPr>
              <p:nvPr/>
            </p:nvSpPr>
            <p:spPr bwMode="auto">
              <a:xfrm flipV="1">
                <a:off x="408463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Line 36"/>
              <p:cNvSpPr>
                <a:spLocks noChangeShapeType="1"/>
              </p:cNvSpPr>
              <p:nvPr/>
            </p:nvSpPr>
            <p:spPr bwMode="auto">
              <a:xfrm flipV="1">
                <a:off x="4191000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Line 37"/>
              <p:cNvSpPr>
                <a:spLocks noChangeShapeType="1"/>
              </p:cNvSpPr>
              <p:nvPr/>
            </p:nvSpPr>
            <p:spPr bwMode="auto">
              <a:xfrm flipV="1">
                <a:off x="429577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Line 38"/>
              <p:cNvSpPr>
                <a:spLocks noChangeShapeType="1"/>
              </p:cNvSpPr>
              <p:nvPr/>
            </p:nvSpPr>
            <p:spPr bwMode="auto">
              <a:xfrm flipV="1">
                <a:off x="440055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Line 39"/>
              <p:cNvSpPr>
                <a:spLocks noChangeShapeType="1"/>
              </p:cNvSpPr>
              <p:nvPr/>
            </p:nvSpPr>
            <p:spPr bwMode="auto">
              <a:xfrm flipV="1">
                <a:off x="450532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Line 40"/>
              <p:cNvSpPr>
                <a:spLocks noChangeShapeType="1"/>
              </p:cNvSpPr>
              <p:nvPr/>
            </p:nvSpPr>
            <p:spPr bwMode="auto">
              <a:xfrm flipV="1">
                <a:off x="4611688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Line 41"/>
              <p:cNvSpPr>
                <a:spLocks noChangeShapeType="1"/>
              </p:cNvSpPr>
              <p:nvPr/>
            </p:nvSpPr>
            <p:spPr bwMode="auto">
              <a:xfrm flipV="1">
                <a:off x="4716463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Line 42"/>
              <p:cNvSpPr>
                <a:spLocks noChangeShapeType="1"/>
              </p:cNvSpPr>
              <p:nvPr/>
            </p:nvSpPr>
            <p:spPr bwMode="auto">
              <a:xfrm flipV="1">
                <a:off x="482123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Line 43"/>
              <p:cNvSpPr>
                <a:spLocks noChangeShapeType="1"/>
              </p:cNvSpPr>
              <p:nvPr/>
            </p:nvSpPr>
            <p:spPr bwMode="auto">
              <a:xfrm flipV="1">
                <a:off x="492601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Line 44"/>
              <p:cNvSpPr>
                <a:spLocks noChangeShapeType="1"/>
              </p:cNvSpPr>
              <p:nvPr/>
            </p:nvSpPr>
            <p:spPr bwMode="auto">
              <a:xfrm flipV="1">
                <a:off x="503078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Line 45"/>
              <p:cNvSpPr>
                <a:spLocks noChangeShapeType="1"/>
              </p:cNvSpPr>
              <p:nvPr/>
            </p:nvSpPr>
            <p:spPr bwMode="auto">
              <a:xfrm flipV="1">
                <a:off x="5137150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Line 46"/>
              <p:cNvSpPr>
                <a:spLocks noChangeShapeType="1"/>
              </p:cNvSpPr>
              <p:nvPr/>
            </p:nvSpPr>
            <p:spPr bwMode="auto">
              <a:xfrm flipV="1">
                <a:off x="524192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Line 47"/>
              <p:cNvSpPr>
                <a:spLocks noChangeShapeType="1"/>
              </p:cNvSpPr>
              <p:nvPr/>
            </p:nvSpPr>
            <p:spPr bwMode="auto">
              <a:xfrm flipV="1">
                <a:off x="534670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Line 48"/>
              <p:cNvSpPr>
                <a:spLocks noChangeShapeType="1"/>
              </p:cNvSpPr>
              <p:nvPr/>
            </p:nvSpPr>
            <p:spPr bwMode="auto">
              <a:xfrm flipV="1">
                <a:off x="545147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Line 49"/>
              <p:cNvSpPr>
                <a:spLocks noChangeShapeType="1"/>
              </p:cNvSpPr>
              <p:nvPr/>
            </p:nvSpPr>
            <p:spPr bwMode="auto">
              <a:xfrm flipV="1">
                <a:off x="5557838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Line 50"/>
              <p:cNvSpPr>
                <a:spLocks noChangeShapeType="1"/>
              </p:cNvSpPr>
              <p:nvPr/>
            </p:nvSpPr>
            <p:spPr bwMode="auto">
              <a:xfrm flipV="1">
                <a:off x="566261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Line 51"/>
              <p:cNvSpPr>
                <a:spLocks noChangeShapeType="1"/>
              </p:cNvSpPr>
              <p:nvPr/>
            </p:nvSpPr>
            <p:spPr bwMode="auto">
              <a:xfrm flipV="1">
                <a:off x="576738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Line 52"/>
              <p:cNvSpPr>
                <a:spLocks noChangeShapeType="1"/>
              </p:cNvSpPr>
              <p:nvPr/>
            </p:nvSpPr>
            <p:spPr bwMode="auto">
              <a:xfrm flipV="1">
                <a:off x="587216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Line 53"/>
              <p:cNvSpPr>
                <a:spLocks noChangeShapeType="1"/>
              </p:cNvSpPr>
              <p:nvPr/>
            </p:nvSpPr>
            <p:spPr bwMode="auto">
              <a:xfrm flipV="1">
                <a:off x="5978525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Line 54"/>
              <p:cNvSpPr>
                <a:spLocks noChangeShapeType="1"/>
              </p:cNvSpPr>
              <p:nvPr/>
            </p:nvSpPr>
            <p:spPr bwMode="auto">
              <a:xfrm flipV="1">
                <a:off x="608330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Line 55"/>
              <p:cNvSpPr>
                <a:spLocks noChangeShapeType="1"/>
              </p:cNvSpPr>
              <p:nvPr/>
            </p:nvSpPr>
            <p:spPr bwMode="auto">
              <a:xfrm flipV="1">
                <a:off x="618807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Line 56"/>
              <p:cNvSpPr>
                <a:spLocks noChangeShapeType="1"/>
              </p:cNvSpPr>
              <p:nvPr/>
            </p:nvSpPr>
            <p:spPr bwMode="auto">
              <a:xfrm flipV="1">
                <a:off x="629285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Line 57"/>
              <p:cNvSpPr>
                <a:spLocks noChangeShapeType="1"/>
              </p:cNvSpPr>
              <p:nvPr/>
            </p:nvSpPr>
            <p:spPr bwMode="auto">
              <a:xfrm flipV="1">
                <a:off x="6399213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Line 58"/>
              <p:cNvSpPr>
                <a:spLocks noChangeShapeType="1"/>
              </p:cNvSpPr>
              <p:nvPr/>
            </p:nvSpPr>
            <p:spPr bwMode="auto">
              <a:xfrm flipV="1">
                <a:off x="6503988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Line 59"/>
              <p:cNvSpPr>
                <a:spLocks noChangeShapeType="1"/>
              </p:cNvSpPr>
              <p:nvPr/>
            </p:nvSpPr>
            <p:spPr bwMode="auto">
              <a:xfrm flipV="1">
                <a:off x="660876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Line 60"/>
              <p:cNvSpPr>
                <a:spLocks noChangeShapeType="1"/>
              </p:cNvSpPr>
              <p:nvPr/>
            </p:nvSpPr>
            <p:spPr bwMode="auto">
              <a:xfrm flipV="1">
                <a:off x="671353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Line 61"/>
              <p:cNvSpPr>
                <a:spLocks noChangeShapeType="1"/>
              </p:cNvSpPr>
              <p:nvPr/>
            </p:nvSpPr>
            <p:spPr bwMode="auto">
              <a:xfrm flipV="1">
                <a:off x="681831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Line 62"/>
              <p:cNvSpPr>
                <a:spLocks noChangeShapeType="1"/>
              </p:cNvSpPr>
              <p:nvPr/>
            </p:nvSpPr>
            <p:spPr bwMode="auto">
              <a:xfrm flipV="1">
                <a:off x="6924675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Line 63"/>
              <p:cNvSpPr>
                <a:spLocks noChangeShapeType="1"/>
              </p:cNvSpPr>
              <p:nvPr/>
            </p:nvSpPr>
            <p:spPr bwMode="auto">
              <a:xfrm flipV="1">
                <a:off x="702945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Line 64"/>
              <p:cNvSpPr>
                <a:spLocks noChangeShapeType="1"/>
              </p:cNvSpPr>
              <p:nvPr/>
            </p:nvSpPr>
            <p:spPr bwMode="auto">
              <a:xfrm flipV="1">
                <a:off x="713422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Line 65"/>
              <p:cNvSpPr>
                <a:spLocks noChangeShapeType="1"/>
              </p:cNvSpPr>
              <p:nvPr/>
            </p:nvSpPr>
            <p:spPr bwMode="auto">
              <a:xfrm flipV="1">
                <a:off x="723900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Line 66"/>
              <p:cNvSpPr>
                <a:spLocks noChangeShapeType="1"/>
              </p:cNvSpPr>
              <p:nvPr/>
            </p:nvSpPr>
            <p:spPr bwMode="auto">
              <a:xfrm flipV="1">
                <a:off x="7345363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Line 67"/>
              <p:cNvSpPr>
                <a:spLocks noChangeShapeType="1"/>
              </p:cNvSpPr>
              <p:nvPr/>
            </p:nvSpPr>
            <p:spPr bwMode="auto">
              <a:xfrm flipV="1">
                <a:off x="745013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Line 68"/>
              <p:cNvSpPr>
                <a:spLocks noChangeShapeType="1"/>
              </p:cNvSpPr>
              <p:nvPr/>
            </p:nvSpPr>
            <p:spPr bwMode="auto">
              <a:xfrm flipV="1">
                <a:off x="7554913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Line 69"/>
              <p:cNvSpPr>
                <a:spLocks noChangeShapeType="1"/>
              </p:cNvSpPr>
              <p:nvPr/>
            </p:nvSpPr>
            <p:spPr bwMode="auto">
              <a:xfrm flipV="1">
                <a:off x="765968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Line 70"/>
              <p:cNvSpPr>
                <a:spLocks noChangeShapeType="1"/>
              </p:cNvSpPr>
              <p:nvPr/>
            </p:nvSpPr>
            <p:spPr bwMode="auto">
              <a:xfrm flipV="1">
                <a:off x="7766050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Line 71"/>
              <p:cNvSpPr>
                <a:spLocks noChangeShapeType="1"/>
              </p:cNvSpPr>
              <p:nvPr/>
            </p:nvSpPr>
            <p:spPr bwMode="auto">
              <a:xfrm flipV="1">
                <a:off x="7870825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Line 72"/>
              <p:cNvSpPr>
                <a:spLocks noChangeShapeType="1"/>
              </p:cNvSpPr>
              <p:nvPr/>
            </p:nvSpPr>
            <p:spPr bwMode="auto">
              <a:xfrm flipV="1">
                <a:off x="7975600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Line 73"/>
              <p:cNvSpPr>
                <a:spLocks noChangeShapeType="1"/>
              </p:cNvSpPr>
              <p:nvPr/>
            </p:nvSpPr>
            <p:spPr bwMode="auto">
              <a:xfrm flipV="1">
                <a:off x="8080375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Line 74"/>
              <p:cNvSpPr>
                <a:spLocks noChangeShapeType="1"/>
              </p:cNvSpPr>
              <p:nvPr/>
            </p:nvSpPr>
            <p:spPr bwMode="auto">
              <a:xfrm flipV="1">
                <a:off x="8186738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Line 75"/>
              <p:cNvSpPr>
                <a:spLocks noChangeShapeType="1"/>
              </p:cNvSpPr>
              <p:nvPr/>
            </p:nvSpPr>
            <p:spPr bwMode="auto">
              <a:xfrm flipV="1">
                <a:off x="8291513" y="3163888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Line 76"/>
              <p:cNvSpPr>
                <a:spLocks noChangeShapeType="1"/>
              </p:cNvSpPr>
              <p:nvPr/>
            </p:nvSpPr>
            <p:spPr bwMode="auto">
              <a:xfrm flipV="1">
                <a:off x="8396288" y="3163888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577138" y="6708774"/>
              <a:ext cx="4641850" cy="153988"/>
              <a:chOff x="7577138" y="6708774"/>
              <a:chExt cx="4641850" cy="153988"/>
            </a:xfrm>
          </p:grpSpPr>
          <p:sp>
            <p:nvSpPr>
              <p:cNvPr id="10" name="Line 5"/>
              <p:cNvSpPr>
                <a:spLocks noChangeShapeType="1"/>
              </p:cNvSpPr>
              <p:nvPr/>
            </p:nvSpPr>
            <p:spPr bwMode="auto">
              <a:xfrm flipV="1">
                <a:off x="7577138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Line 6"/>
              <p:cNvSpPr>
                <a:spLocks noChangeShapeType="1"/>
              </p:cNvSpPr>
              <p:nvPr/>
            </p:nvSpPr>
            <p:spPr bwMode="auto">
              <a:xfrm flipV="1">
                <a:off x="7683501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 flipV="1">
                <a:off x="7788276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Line 8"/>
              <p:cNvSpPr>
                <a:spLocks noChangeShapeType="1"/>
              </p:cNvSpPr>
              <p:nvPr/>
            </p:nvSpPr>
            <p:spPr bwMode="auto">
              <a:xfrm flipV="1">
                <a:off x="7893051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 flipV="1">
                <a:off x="7997826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Line 10"/>
              <p:cNvSpPr>
                <a:spLocks noChangeShapeType="1"/>
              </p:cNvSpPr>
              <p:nvPr/>
            </p:nvSpPr>
            <p:spPr bwMode="auto">
              <a:xfrm flipV="1">
                <a:off x="8102601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Line 11"/>
              <p:cNvSpPr>
                <a:spLocks noChangeShapeType="1"/>
              </p:cNvSpPr>
              <p:nvPr/>
            </p:nvSpPr>
            <p:spPr bwMode="auto">
              <a:xfrm flipV="1">
                <a:off x="8208963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Line 12"/>
              <p:cNvSpPr>
                <a:spLocks noChangeShapeType="1"/>
              </p:cNvSpPr>
              <p:nvPr/>
            </p:nvSpPr>
            <p:spPr bwMode="auto">
              <a:xfrm flipV="1">
                <a:off x="8313738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V="1">
                <a:off x="8418513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 flipV="1">
                <a:off x="8523288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V="1">
                <a:off x="8629651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 flipV="1">
                <a:off x="8734426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V="1">
                <a:off x="8839201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 flipV="1">
                <a:off x="8943976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V="1">
                <a:off x="9050338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 flipV="1">
                <a:off x="9155113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 flipV="1">
                <a:off x="9259888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Line 22"/>
              <p:cNvSpPr>
                <a:spLocks noChangeShapeType="1"/>
              </p:cNvSpPr>
              <p:nvPr/>
            </p:nvSpPr>
            <p:spPr bwMode="auto">
              <a:xfrm flipV="1">
                <a:off x="9364663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Line 23"/>
              <p:cNvSpPr>
                <a:spLocks noChangeShapeType="1"/>
              </p:cNvSpPr>
              <p:nvPr/>
            </p:nvSpPr>
            <p:spPr bwMode="auto">
              <a:xfrm flipV="1">
                <a:off x="9471026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Line 24"/>
              <p:cNvSpPr>
                <a:spLocks noChangeShapeType="1"/>
              </p:cNvSpPr>
              <p:nvPr/>
            </p:nvSpPr>
            <p:spPr bwMode="auto">
              <a:xfrm flipV="1">
                <a:off x="9575801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Line 25"/>
              <p:cNvSpPr>
                <a:spLocks noChangeShapeType="1"/>
              </p:cNvSpPr>
              <p:nvPr/>
            </p:nvSpPr>
            <p:spPr bwMode="auto">
              <a:xfrm flipV="1">
                <a:off x="9680576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Line 26"/>
              <p:cNvSpPr>
                <a:spLocks noChangeShapeType="1"/>
              </p:cNvSpPr>
              <p:nvPr/>
            </p:nvSpPr>
            <p:spPr bwMode="auto">
              <a:xfrm flipV="1">
                <a:off x="9785351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Line 27"/>
              <p:cNvSpPr>
                <a:spLocks noChangeShapeType="1"/>
              </p:cNvSpPr>
              <p:nvPr/>
            </p:nvSpPr>
            <p:spPr bwMode="auto">
              <a:xfrm flipV="1">
                <a:off x="9890126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Line 28"/>
              <p:cNvSpPr>
                <a:spLocks noChangeShapeType="1"/>
              </p:cNvSpPr>
              <p:nvPr/>
            </p:nvSpPr>
            <p:spPr bwMode="auto">
              <a:xfrm flipV="1">
                <a:off x="9996488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Line 29"/>
              <p:cNvSpPr>
                <a:spLocks noChangeShapeType="1"/>
              </p:cNvSpPr>
              <p:nvPr/>
            </p:nvSpPr>
            <p:spPr bwMode="auto">
              <a:xfrm flipV="1">
                <a:off x="10101263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Line 30"/>
              <p:cNvSpPr>
                <a:spLocks noChangeShapeType="1"/>
              </p:cNvSpPr>
              <p:nvPr/>
            </p:nvSpPr>
            <p:spPr bwMode="auto">
              <a:xfrm flipV="1">
                <a:off x="10206038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Line 31"/>
              <p:cNvSpPr>
                <a:spLocks noChangeShapeType="1"/>
              </p:cNvSpPr>
              <p:nvPr/>
            </p:nvSpPr>
            <p:spPr bwMode="auto">
              <a:xfrm flipV="1">
                <a:off x="10310813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Line 32"/>
              <p:cNvSpPr>
                <a:spLocks noChangeShapeType="1"/>
              </p:cNvSpPr>
              <p:nvPr/>
            </p:nvSpPr>
            <p:spPr bwMode="auto">
              <a:xfrm flipV="1">
                <a:off x="10417176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Line 33"/>
              <p:cNvSpPr>
                <a:spLocks noChangeShapeType="1"/>
              </p:cNvSpPr>
              <p:nvPr/>
            </p:nvSpPr>
            <p:spPr bwMode="auto">
              <a:xfrm flipV="1">
                <a:off x="10521951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Line 34"/>
              <p:cNvSpPr>
                <a:spLocks noChangeShapeType="1"/>
              </p:cNvSpPr>
              <p:nvPr/>
            </p:nvSpPr>
            <p:spPr bwMode="auto">
              <a:xfrm flipV="1">
                <a:off x="10626726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Line 35"/>
              <p:cNvSpPr>
                <a:spLocks noChangeShapeType="1"/>
              </p:cNvSpPr>
              <p:nvPr/>
            </p:nvSpPr>
            <p:spPr bwMode="auto">
              <a:xfrm flipV="1">
                <a:off x="10731501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Line 36"/>
              <p:cNvSpPr>
                <a:spLocks noChangeShapeType="1"/>
              </p:cNvSpPr>
              <p:nvPr/>
            </p:nvSpPr>
            <p:spPr bwMode="auto">
              <a:xfrm flipV="1">
                <a:off x="10837863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Line 37"/>
              <p:cNvSpPr>
                <a:spLocks noChangeShapeType="1"/>
              </p:cNvSpPr>
              <p:nvPr/>
            </p:nvSpPr>
            <p:spPr bwMode="auto">
              <a:xfrm flipV="1">
                <a:off x="10942638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38"/>
              <p:cNvSpPr>
                <a:spLocks noChangeShapeType="1"/>
              </p:cNvSpPr>
              <p:nvPr/>
            </p:nvSpPr>
            <p:spPr bwMode="auto">
              <a:xfrm flipV="1">
                <a:off x="11047413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39"/>
              <p:cNvSpPr>
                <a:spLocks noChangeShapeType="1"/>
              </p:cNvSpPr>
              <p:nvPr/>
            </p:nvSpPr>
            <p:spPr bwMode="auto">
              <a:xfrm flipV="1">
                <a:off x="11152188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Line 40"/>
              <p:cNvSpPr>
                <a:spLocks noChangeShapeType="1"/>
              </p:cNvSpPr>
              <p:nvPr/>
            </p:nvSpPr>
            <p:spPr bwMode="auto">
              <a:xfrm flipV="1">
                <a:off x="11258551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Line 41"/>
              <p:cNvSpPr>
                <a:spLocks noChangeShapeType="1"/>
              </p:cNvSpPr>
              <p:nvPr/>
            </p:nvSpPr>
            <p:spPr bwMode="auto">
              <a:xfrm flipV="1">
                <a:off x="11363326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Line 42"/>
              <p:cNvSpPr>
                <a:spLocks noChangeShapeType="1"/>
              </p:cNvSpPr>
              <p:nvPr/>
            </p:nvSpPr>
            <p:spPr bwMode="auto">
              <a:xfrm flipV="1">
                <a:off x="11468101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Line 43"/>
              <p:cNvSpPr>
                <a:spLocks noChangeShapeType="1"/>
              </p:cNvSpPr>
              <p:nvPr/>
            </p:nvSpPr>
            <p:spPr bwMode="auto">
              <a:xfrm flipV="1">
                <a:off x="11572876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Line 44"/>
              <p:cNvSpPr>
                <a:spLocks noChangeShapeType="1"/>
              </p:cNvSpPr>
              <p:nvPr/>
            </p:nvSpPr>
            <p:spPr bwMode="auto">
              <a:xfrm flipV="1">
                <a:off x="11677651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Line 45"/>
              <p:cNvSpPr>
                <a:spLocks noChangeShapeType="1"/>
              </p:cNvSpPr>
              <p:nvPr/>
            </p:nvSpPr>
            <p:spPr bwMode="auto">
              <a:xfrm flipV="1">
                <a:off x="11784013" y="6708774"/>
                <a:ext cx="119063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46"/>
              <p:cNvSpPr>
                <a:spLocks noChangeShapeType="1"/>
              </p:cNvSpPr>
              <p:nvPr/>
            </p:nvSpPr>
            <p:spPr bwMode="auto">
              <a:xfrm flipV="1">
                <a:off x="11888788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47"/>
              <p:cNvSpPr>
                <a:spLocks noChangeShapeType="1"/>
              </p:cNvSpPr>
              <p:nvPr/>
            </p:nvSpPr>
            <p:spPr bwMode="auto">
              <a:xfrm flipV="1">
                <a:off x="11993563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Line 48"/>
              <p:cNvSpPr>
                <a:spLocks noChangeShapeType="1"/>
              </p:cNvSpPr>
              <p:nvPr/>
            </p:nvSpPr>
            <p:spPr bwMode="auto">
              <a:xfrm flipV="1">
                <a:off x="12098338" y="6708774"/>
                <a:ext cx="120650" cy="153988"/>
              </a:xfrm>
              <a:prstGeom prst="line">
                <a:avLst/>
              </a:prstGeom>
              <a:noFill/>
              <a:ln w="15875" cap="flat">
                <a:solidFill>
                  <a:srgbClr val="C2BCAE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 descr="图片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2946" y="1972312"/>
            <a:ext cx="3319780" cy="3275965"/>
          </a:xfrm>
          <a:prstGeom prst="rect">
            <a:avLst/>
          </a:prstGeom>
        </p:spPr>
      </p:pic>
      <p:grpSp>
        <p:nvGrpSpPr>
          <p:cNvPr id="3083" name="组合 3082"/>
          <p:cNvGrpSpPr/>
          <p:nvPr/>
        </p:nvGrpSpPr>
        <p:grpSpPr>
          <a:xfrm>
            <a:off x="-6350" y="1404620"/>
            <a:ext cx="5220335" cy="5448935"/>
            <a:chOff x="-6252" y="1041400"/>
            <a:chExt cx="6109204" cy="5816600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 flipH="1" flipV="1">
              <a:off x="-6252" y="1041400"/>
              <a:ext cx="6109204" cy="581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4" name="Rectangle 6"/>
            <p:cNvSpPr>
              <a:spLocks noChangeArrowheads="1"/>
            </p:cNvSpPr>
            <p:nvPr/>
          </p:nvSpPr>
          <p:spPr bwMode="auto">
            <a:xfrm flipH="1" flipV="1">
              <a:off x="-3296" y="1041400"/>
              <a:ext cx="6106248" cy="581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5" name="Freeform 7"/>
            <p:cNvSpPr/>
            <p:nvPr/>
          </p:nvSpPr>
          <p:spPr bwMode="auto">
            <a:xfrm flipH="1" flipV="1">
              <a:off x="-3296" y="1682763"/>
              <a:ext cx="5422029" cy="5175237"/>
            </a:xfrm>
            <a:custGeom>
              <a:avLst/>
              <a:gdLst>
                <a:gd name="T0" fmla="*/ 2114 w 2114"/>
                <a:gd name="T1" fmla="*/ 0 h 2018"/>
                <a:gd name="T2" fmla="*/ 2114 w 2114"/>
                <a:gd name="T3" fmla="*/ 1698 h 2018"/>
                <a:gd name="T4" fmla="*/ 1270 w 2114"/>
                <a:gd name="T5" fmla="*/ 2018 h 2018"/>
                <a:gd name="T6" fmla="*/ 0 w 2114"/>
                <a:gd name="T7" fmla="*/ 747 h 2018"/>
                <a:gd name="T8" fmla="*/ 316 w 2114"/>
                <a:gd name="T9" fmla="*/ 0 h 2018"/>
                <a:gd name="T10" fmla="*/ 2114 w 2114"/>
                <a:gd name="T11" fmla="*/ 0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4" h="2018">
                  <a:moveTo>
                    <a:pt x="2114" y="0"/>
                  </a:moveTo>
                  <a:cubicBezTo>
                    <a:pt x="2114" y="378"/>
                    <a:pt x="2114" y="1698"/>
                    <a:pt x="2114" y="1698"/>
                  </a:cubicBezTo>
                  <a:cubicBezTo>
                    <a:pt x="1890" y="1897"/>
                    <a:pt x="1594" y="2018"/>
                    <a:pt x="1270" y="2018"/>
                  </a:cubicBezTo>
                  <a:cubicBezTo>
                    <a:pt x="569" y="2018"/>
                    <a:pt x="0" y="1449"/>
                    <a:pt x="0" y="747"/>
                  </a:cubicBezTo>
                  <a:cubicBezTo>
                    <a:pt x="0" y="468"/>
                    <a:pt x="121" y="154"/>
                    <a:pt x="316" y="0"/>
                  </a:cubicBezTo>
                  <a:cubicBezTo>
                    <a:pt x="2114" y="0"/>
                    <a:pt x="2114" y="0"/>
                    <a:pt x="2114" y="0"/>
                  </a:cubicBezTo>
                </a:path>
              </a:pathLst>
            </a:custGeom>
            <a:solidFill>
              <a:srgbClr val="D7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6" name="Freeform 14"/>
            <p:cNvSpPr/>
            <p:nvPr/>
          </p:nvSpPr>
          <p:spPr bwMode="auto">
            <a:xfrm flipH="1" flipV="1">
              <a:off x="-3296" y="2059600"/>
              <a:ext cx="5025980" cy="4798400"/>
            </a:xfrm>
            <a:custGeom>
              <a:avLst/>
              <a:gdLst>
                <a:gd name="T0" fmla="*/ 1960 w 1960"/>
                <a:gd name="T1" fmla="*/ 0 h 1871"/>
                <a:gd name="T2" fmla="*/ 1960 w 1960"/>
                <a:gd name="T3" fmla="*/ 1574 h 1871"/>
                <a:gd name="T4" fmla="*/ 1178 w 1960"/>
                <a:gd name="T5" fmla="*/ 1871 h 1871"/>
                <a:gd name="T6" fmla="*/ 0 w 1960"/>
                <a:gd name="T7" fmla="*/ 693 h 1871"/>
                <a:gd name="T8" fmla="*/ 225 w 1960"/>
                <a:gd name="T9" fmla="*/ 0 h 1871"/>
                <a:gd name="T10" fmla="*/ 1960 w 1960"/>
                <a:gd name="T11" fmla="*/ 0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0" h="1871">
                  <a:moveTo>
                    <a:pt x="1960" y="0"/>
                  </a:moveTo>
                  <a:cubicBezTo>
                    <a:pt x="1960" y="350"/>
                    <a:pt x="1960" y="1574"/>
                    <a:pt x="1960" y="1574"/>
                  </a:cubicBezTo>
                  <a:cubicBezTo>
                    <a:pt x="1752" y="1758"/>
                    <a:pt x="1478" y="1871"/>
                    <a:pt x="1178" y="1871"/>
                  </a:cubicBezTo>
                  <a:cubicBezTo>
                    <a:pt x="527" y="1871"/>
                    <a:pt x="0" y="1343"/>
                    <a:pt x="0" y="693"/>
                  </a:cubicBezTo>
                  <a:cubicBezTo>
                    <a:pt x="0" y="434"/>
                    <a:pt x="84" y="194"/>
                    <a:pt x="225" y="0"/>
                  </a:cubicBezTo>
                  <a:cubicBezTo>
                    <a:pt x="1960" y="0"/>
                    <a:pt x="1960" y="0"/>
                    <a:pt x="1960" y="0"/>
                  </a:cubicBezTo>
                </a:path>
              </a:pathLst>
            </a:custGeom>
            <a:solidFill>
              <a:srgbClr val="1D4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7" name="Freeform 15"/>
            <p:cNvSpPr/>
            <p:nvPr/>
          </p:nvSpPr>
          <p:spPr bwMode="auto">
            <a:xfrm flipH="1" flipV="1">
              <a:off x="-3296" y="2121667"/>
              <a:ext cx="4993469" cy="4736333"/>
            </a:xfrm>
            <a:custGeom>
              <a:avLst/>
              <a:gdLst>
                <a:gd name="T0" fmla="*/ 1947 w 1947"/>
                <a:gd name="T1" fmla="*/ 0 h 1847"/>
                <a:gd name="T2" fmla="*/ 1947 w 1947"/>
                <a:gd name="T3" fmla="*/ 1552 h 1847"/>
                <a:gd name="T4" fmla="*/ 1172 w 1947"/>
                <a:gd name="T5" fmla="*/ 1847 h 1847"/>
                <a:gd name="T6" fmla="*/ 0 w 1947"/>
                <a:gd name="T7" fmla="*/ 676 h 1847"/>
                <a:gd name="T8" fmla="*/ 214 w 1947"/>
                <a:gd name="T9" fmla="*/ 0 h 1847"/>
                <a:gd name="T10" fmla="*/ 1947 w 1947"/>
                <a:gd name="T11" fmla="*/ 0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847">
                  <a:moveTo>
                    <a:pt x="1947" y="0"/>
                  </a:moveTo>
                  <a:cubicBezTo>
                    <a:pt x="1947" y="365"/>
                    <a:pt x="1947" y="1552"/>
                    <a:pt x="1947" y="1552"/>
                  </a:cubicBezTo>
                  <a:cubicBezTo>
                    <a:pt x="1740" y="1736"/>
                    <a:pt x="1470" y="1847"/>
                    <a:pt x="1172" y="1847"/>
                  </a:cubicBezTo>
                  <a:cubicBezTo>
                    <a:pt x="525" y="1847"/>
                    <a:pt x="0" y="1323"/>
                    <a:pt x="0" y="676"/>
                  </a:cubicBezTo>
                  <a:cubicBezTo>
                    <a:pt x="0" y="424"/>
                    <a:pt x="79" y="191"/>
                    <a:pt x="214" y="0"/>
                  </a:cubicBezTo>
                  <a:cubicBezTo>
                    <a:pt x="1947" y="0"/>
                    <a:pt x="1947" y="0"/>
                    <a:pt x="1947" y="0"/>
                  </a:cubicBezTo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8" name="Freeform 16"/>
            <p:cNvSpPr/>
            <p:nvPr/>
          </p:nvSpPr>
          <p:spPr bwMode="auto">
            <a:xfrm flipH="1" flipV="1">
              <a:off x="-3296" y="3439860"/>
              <a:ext cx="3769855" cy="3418140"/>
            </a:xfrm>
            <a:custGeom>
              <a:avLst/>
              <a:gdLst>
                <a:gd name="T0" fmla="*/ 1470 w 1470"/>
                <a:gd name="T1" fmla="*/ 0 h 1333"/>
                <a:gd name="T2" fmla="*/ 1470 w 1470"/>
                <a:gd name="T3" fmla="*/ 1294 h 1333"/>
                <a:gd name="T4" fmla="*/ 1172 w 1470"/>
                <a:gd name="T5" fmla="*/ 1333 h 1333"/>
                <a:gd name="T6" fmla="*/ 0 w 1470"/>
                <a:gd name="T7" fmla="*/ 161 h 1333"/>
                <a:gd name="T8" fmla="*/ 11 w 1470"/>
                <a:gd name="T9" fmla="*/ 0 h 1333"/>
                <a:gd name="T10" fmla="*/ 1470 w 1470"/>
                <a:gd name="T11" fmla="*/ 0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0" h="1333">
                  <a:moveTo>
                    <a:pt x="1470" y="0"/>
                  </a:moveTo>
                  <a:cubicBezTo>
                    <a:pt x="1470" y="365"/>
                    <a:pt x="1470" y="1294"/>
                    <a:pt x="1470" y="1294"/>
                  </a:cubicBezTo>
                  <a:cubicBezTo>
                    <a:pt x="1375" y="1319"/>
                    <a:pt x="1275" y="1333"/>
                    <a:pt x="1172" y="1333"/>
                  </a:cubicBezTo>
                  <a:cubicBezTo>
                    <a:pt x="525" y="1333"/>
                    <a:pt x="0" y="808"/>
                    <a:pt x="0" y="161"/>
                  </a:cubicBezTo>
                  <a:cubicBezTo>
                    <a:pt x="0" y="106"/>
                    <a:pt x="4" y="53"/>
                    <a:pt x="11" y="0"/>
                  </a:cubicBezTo>
                  <a:cubicBezTo>
                    <a:pt x="1470" y="0"/>
                    <a:pt x="1470" y="0"/>
                    <a:pt x="1470" y="0"/>
                  </a:cubicBezTo>
                </a:path>
              </a:pathLst>
            </a:custGeom>
            <a:solidFill>
              <a:srgbClr val="59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3090" name="Picture 18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 flipH="1" flipV="1">
              <a:off x="3272975" y="6074768"/>
              <a:ext cx="446294" cy="42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1" name="Picture 19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 flipH="1" flipV="1">
              <a:off x="960226" y="3775320"/>
              <a:ext cx="438905" cy="446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2" name="Picture 20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 flipH="1" flipV="1">
              <a:off x="574522" y="3196024"/>
              <a:ext cx="354671" cy="261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3" name="Picture 21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 flipH="1" flipV="1">
              <a:off x="406052" y="3430994"/>
              <a:ext cx="808354" cy="907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4" name="Picture 22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 flipH="1" flipV="1">
              <a:off x="828702" y="3779753"/>
              <a:ext cx="354671" cy="41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5" name="Picture 23"/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 flipH="1" flipV="1">
              <a:off x="3945371" y="6028957"/>
              <a:ext cx="430039" cy="430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6" name="Picture 24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 flipH="1" flipV="1">
              <a:off x="2615357" y="5662464"/>
              <a:ext cx="523139" cy="508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7" name="Picture 25"/>
            <p:cNvPicPr>
              <a:picLocks noChangeAspect="1" noChangeArrowheads="1"/>
            </p:cNvPicPr>
            <p:nvPr/>
          </p:nvPicPr>
          <p:blipFill>
            <a:blip r:embed="rId11" cstate="email"/>
            <a:srcRect/>
            <a:stretch>
              <a:fillRect/>
            </a:stretch>
          </p:blipFill>
          <p:spPr bwMode="auto">
            <a:xfrm flipH="1" flipV="1">
              <a:off x="3120762" y="5960978"/>
              <a:ext cx="369449" cy="42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8" name="Picture 26"/>
            <p:cNvPicPr>
              <a:picLocks noChangeAspect="1" noChangeArrowheads="1"/>
            </p:cNvPicPr>
            <p:nvPr/>
          </p:nvPicPr>
          <p:blipFill>
            <a:blip r:embed="rId12" cstate="email"/>
            <a:srcRect/>
            <a:stretch>
              <a:fillRect/>
            </a:stretch>
          </p:blipFill>
          <p:spPr bwMode="auto">
            <a:xfrm flipH="1" flipV="1">
              <a:off x="3241941" y="6026001"/>
              <a:ext cx="299993" cy="354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9" name="Picture 27"/>
            <p:cNvPicPr>
              <a:picLocks noChangeAspect="1" noChangeArrowheads="1"/>
            </p:cNvPicPr>
            <p:nvPr/>
          </p:nvPicPr>
          <p:blipFill>
            <a:blip r:embed="rId13" cstate="email"/>
            <a:srcRect/>
            <a:stretch>
              <a:fillRect/>
            </a:stretch>
          </p:blipFill>
          <p:spPr bwMode="auto">
            <a:xfrm flipH="1" flipV="1">
              <a:off x="2532599" y="1967977"/>
              <a:ext cx="240881" cy="198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0" name="Picture 28"/>
            <p:cNvPicPr>
              <a:picLocks noChangeAspect="1" noChangeArrowheads="1"/>
            </p:cNvPicPr>
            <p:nvPr/>
          </p:nvPicPr>
          <p:blipFill>
            <a:blip r:embed="rId14" cstate="email"/>
            <a:srcRect/>
            <a:stretch>
              <a:fillRect/>
            </a:stretch>
          </p:blipFill>
          <p:spPr bwMode="auto">
            <a:xfrm flipH="1" flipV="1">
              <a:off x="2503043" y="2098023"/>
              <a:ext cx="276348" cy="13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1" name="Picture 29"/>
            <p:cNvPicPr>
              <a:picLocks noChangeAspect="1" noChangeArrowheads="1"/>
            </p:cNvPicPr>
            <p:nvPr/>
          </p:nvPicPr>
          <p:blipFill>
            <a:blip r:embed="rId15" cstate="email"/>
            <a:srcRect/>
            <a:stretch>
              <a:fillRect/>
            </a:stretch>
          </p:blipFill>
          <p:spPr bwMode="auto">
            <a:xfrm flipH="1" flipV="1">
              <a:off x="2328664" y="2155657"/>
              <a:ext cx="453683" cy="993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2" name="Picture 30"/>
            <p:cNvPicPr>
              <a:picLocks noChangeAspect="1" noChangeArrowheads="1"/>
            </p:cNvPicPr>
            <p:nvPr/>
          </p:nvPicPr>
          <p:blipFill>
            <a:blip r:embed="rId16" cstate="email"/>
            <a:srcRect/>
            <a:stretch>
              <a:fillRect/>
            </a:stretch>
          </p:blipFill>
          <p:spPr bwMode="auto">
            <a:xfrm flipH="1" flipV="1">
              <a:off x="1306030" y="2332992"/>
              <a:ext cx="991601" cy="88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3" name="Picture 31"/>
            <p:cNvPicPr>
              <a:picLocks noChangeAspect="1" noChangeArrowheads="1"/>
            </p:cNvPicPr>
            <p:nvPr/>
          </p:nvPicPr>
          <p:blipFill>
            <a:blip r:embed="rId17" cstate="email"/>
            <a:srcRect/>
            <a:stretch>
              <a:fillRect/>
            </a:stretch>
          </p:blipFill>
          <p:spPr bwMode="auto">
            <a:xfrm flipH="1" flipV="1">
              <a:off x="4950272" y="4455105"/>
              <a:ext cx="94579" cy="15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4" name="Picture 32"/>
            <p:cNvPicPr>
              <a:picLocks noChangeAspect="1" noChangeArrowheads="1"/>
            </p:cNvPicPr>
            <p:nvPr/>
          </p:nvPicPr>
          <p:blipFill>
            <a:blip r:embed="rId18" cstate="email"/>
            <a:srcRect/>
            <a:stretch>
              <a:fillRect/>
            </a:stretch>
          </p:blipFill>
          <p:spPr bwMode="auto">
            <a:xfrm flipH="1" flipV="1">
              <a:off x="4904460" y="4440327"/>
              <a:ext cx="91623" cy="20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5" name="Picture 33"/>
            <p:cNvPicPr>
              <a:picLocks noChangeAspect="1" noChangeArrowheads="1"/>
            </p:cNvPicPr>
            <p:nvPr/>
          </p:nvPicPr>
          <p:blipFill>
            <a:blip r:embed="rId19" cstate="email"/>
            <a:srcRect/>
            <a:stretch>
              <a:fillRect/>
            </a:stretch>
          </p:blipFill>
          <p:spPr bwMode="auto">
            <a:xfrm flipH="1" flipV="1">
              <a:off x="4291175" y="4435894"/>
              <a:ext cx="669441" cy="453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6" name="Picture 34"/>
            <p:cNvPicPr>
              <a:picLocks noChangeAspect="1" noChangeArrowheads="1"/>
            </p:cNvPicPr>
            <p:nvPr/>
          </p:nvPicPr>
          <p:blipFill>
            <a:blip r:embed="rId20" cstate="email"/>
            <a:srcRect/>
            <a:stretch>
              <a:fillRect/>
            </a:stretch>
          </p:blipFill>
          <p:spPr bwMode="auto">
            <a:xfrm flipH="1" flipV="1">
              <a:off x="4289698" y="3878765"/>
              <a:ext cx="299993" cy="568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7" name="Picture 35"/>
            <p:cNvPicPr>
              <a:picLocks noChangeAspect="1" noChangeArrowheads="1"/>
            </p:cNvPicPr>
            <p:nvPr/>
          </p:nvPicPr>
          <p:blipFill>
            <a:blip r:embed="rId21" cstate="email"/>
            <a:srcRect/>
            <a:stretch>
              <a:fillRect/>
            </a:stretch>
          </p:blipFill>
          <p:spPr bwMode="auto">
            <a:xfrm flipH="1" flipV="1">
              <a:off x="1087316" y="4254126"/>
              <a:ext cx="676830" cy="42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8" name="Picture 36"/>
            <p:cNvPicPr>
              <a:picLocks noChangeAspect="1" noChangeArrowheads="1"/>
            </p:cNvPicPr>
            <p:nvPr/>
          </p:nvPicPr>
          <p:blipFill>
            <a:blip r:embed="rId22" cstate="email"/>
            <a:srcRect/>
            <a:stretch>
              <a:fillRect/>
            </a:stretch>
          </p:blipFill>
          <p:spPr bwMode="auto">
            <a:xfrm flipH="1" flipV="1">
              <a:off x="722301" y="2825098"/>
              <a:ext cx="345804" cy="39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9" name="Picture 37"/>
            <p:cNvPicPr>
              <a:picLocks noChangeAspect="1" noChangeArrowheads="1"/>
            </p:cNvPicPr>
            <p:nvPr/>
          </p:nvPicPr>
          <p:blipFill>
            <a:blip r:embed="rId23" cstate="email"/>
            <a:srcRect/>
            <a:stretch>
              <a:fillRect/>
            </a:stretch>
          </p:blipFill>
          <p:spPr bwMode="auto">
            <a:xfrm flipH="1" flipV="1">
              <a:off x="779935" y="3139868"/>
              <a:ext cx="270437" cy="32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0" name="Picture 38"/>
            <p:cNvPicPr>
              <a:picLocks noChangeAspect="1" noChangeArrowheads="1"/>
            </p:cNvPicPr>
            <p:nvPr/>
          </p:nvPicPr>
          <p:blipFill>
            <a:blip r:embed="rId24" cstate="email"/>
            <a:srcRect/>
            <a:stretch>
              <a:fillRect/>
            </a:stretch>
          </p:blipFill>
          <p:spPr bwMode="auto">
            <a:xfrm flipH="1" flipV="1">
              <a:off x="912936" y="3435427"/>
              <a:ext cx="172902" cy="7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1" name="Picture 39"/>
            <p:cNvPicPr>
              <a:picLocks noChangeAspect="1" noChangeArrowheads="1"/>
            </p:cNvPicPr>
            <p:nvPr/>
          </p:nvPicPr>
          <p:blipFill>
            <a:blip r:embed="rId25" cstate="email"/>
            <a:srcRect/>
            <a:stretch>
              <a:fillRect/>
            </a:stretch>
          </p:blipFill>
          <p:spPr bwMode="auto">
            <a:xfrm flipH="1" flipV="1">
              <a:off x="4876382" y="5873788"/>
              <a:ext cx="59112" cy="122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2" name="Picture 40"/>
            <p:cNvPicPr>
              <a:picLocks noChangeAspect="1" noChangeArrowheads="1"/>
            </p:cNvPicPr>
            <p:nvPr/>
          </p:nvPicPr>
          <p:blipFill>
            <a:blip r:embed="rId26" cstate="email"/>
            <a:srcRect/>
            <a:stretch>
              <a:fillRect/>
            </a:stretch>
          </p:blipFill>
          <p:spPr bwMode="auto">
            <a:xfrm flipH="1" flipV="1">
              <a:off x="4849782" y="5839799"/>
              <a:ext cx="76845" cy="168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3" name="Picture 41"/>
            <p:cNvPicPr>
              <a:picLocks noChangeAspect="1" noChangeArrowheads="1"/>
            </p:cNvPicPr>
            <p:nvPr/>
          </p:nvPicPr>
          <p:blipFill>
            <a:blip r:embed="rId27" cstate="email"/>
            <a:srcRect/>
            <a:stretch>
              <a:fillRect/>
            </a:stretch>
          </p:blipFill>
          <p:spPr bwMode="auto">
            <a:xfrm flipH="1" flipV="1">
              <a:off x="4141918" y="5445227"/>
              <a:ext cx="769931" cy="577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4" name="Picture 42"/>
            <p:cNvPicPr>
              <a:picLocks noChangeAspect="1" noChangeArrowheads="1"/>
            </p:cNvPicPr>
            <p:nvPr/>
          </p:nvPicPr>
          <p:blipFill>
            <a:blip r:embed="rId28" cstate="email"/>
            <a:srcRect/>
            <a:stretch>
              <a:fillRect/>
            </a:stretch>
          </p:blipFill>
          <p:spPr bwMode="auto">
            <a:xfrm flipH="1" flipV="1">
              <a:off x="3308442" y="4038368"/>
              <a:ext cx="1046279" cy="2145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5" name="Picture 43"/>
            <p:cNvPicPr>
              <a:picLocks noChangeAspect="1" noChangeArrowheads="1"/>
            </p:cNvPicPr>
            <p:nvPr/>
          </p:nvPicPr>
          <p:blipFill>
            <a:blip r:embed="rId29" cstate="email"/>
            <a:srcRect/>
            <a:stretch>
              <a:fillRect/>
            </a:stretch>
          </p:blipFill>
          <p:spPr bwMode="auto">
            <a:xfrm flipH="1" flipV="1">
              <a:off x="3240463" y="4855588"/>
              <a:ext cx="523139" cy="1331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6" name="Picture 44"/>
            <p:cNvPicPr>
              <a:picLocks noChangeAspect="1" noChangeArrowheads="1"/>
            </p:cNvPicPr>
            <p:nvPr/>
          </p:nvPicPr>
          <p:blipFill>
            <a:blip r:embed="rId30" cstate="email"/>
            <a:srcRect/>
            <a:stretch>
              <a:fillRect/>
            </a:stretch>
          </p:blipFill>
          <p:spPr bwMode="auto">
            <a:xfrm flipH="1" flipV="1">
              <a:off x="3503511" y="6026001"/>
              <a:ext cx="196547" cy="152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7" name="Picture 45"/>
            <p:cNvPicPr>
              <a:picLocks noChangeAspect="1" noChangeArrowheads="1"/>
            </p:cNvPicPr>
            <p:nvPr/>
          </p:nvPicPr>
          <p:blipFill>
            <a:blip r:embed="rId31" cstate="email"/>
            <a:srcRect/>
            <a:stretch>
              <a:fillRect/>
            </a:stretch>
          </p:blipFill>
          <p:spPr bwMode="auto">
            <a:xfrm flipH="1" flipV="1">
              <a:off x="3434054" y="5971322"/>
              <a:ext cx="84235" cy="69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8" name="Picture 46"/>
            <p:cNvPicPr>
              <a:picLocks noChangeAspect="1" noChangeArrowheads="1"/>
            </p:cNvPicPr>
            <p:nvPr/>
          </p:nvPicPr>
          <p:blipFill>
            <a:blip r:embed="rId32" cstate="email"/>
            <a:srcRect/>
            <a:stretch>
              <a:fillRect/>
            </a:stretch>
          </p:blipFill>
          <p:spPr bwMode="auto">
            <a:xfrm flipH="1" flipV="1">
              <a:off x="3473955" y="6026001"/>
              <a:ext cx="63546" cy="67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9" name="Picture 47"/>
            <p:cNvPicPr>
              <a:picLocks noChangeAspect="1" noChangeArrowheads="1"/>
            </p:cNvPicPr>
            <p:nvPr/>
          </p:nvPicPr>
          <p:blipFill>
            <a:blip r:embed="rId33" cstate="email"/>
            <a:srcRect/>
            <a:stretch>
              <a:fillRect/>
            </a:stretch>
          </p:blipFill>
          <p:spPr bwMode="auto">
            <a:xfrm flipH="1" flipV="1">
              <a:off x="3862615" y="4543773"/>
              <a:ext cx="487672" cy="373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20" name="Picture 48"/>
            <p:cNvPicPr>
              <a:picLocks noChangeAspect="1" noChangeArrowheads="1"/>
            </p:cNvPicPr>
            <p:nvPr/>
          </p:nvPicPr>
          <p:blipFill>
            <a:blip r:embed="rId34" cstate="email"/>
            <a:srcRect/>
            <a:stretch>
              <a:fillRect/>
            </a:stretch>
          </p:blipFill>
          <p:spPr bwMode="auto">
            <a:xfrm flipH="1" flipV="1">
              <a:off x="3799070" y="5394982"/>
              <a:ext cx="492106" cy="42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9" name="Freeform 49"/>
            <p:cNvSpPr/>
            <p:nvPr/>
          </p:nvSpPr>
          <p:spPr bwMode="auto">
            <a:xfrm flipH="1" flipV="1">
              <a:off x="3525678" y="3964477"/>
              <a:ext cx="56156" cy="57634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8 h 39"/>
                <a:gd name="T4" fmla="*/ 21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lnTo>
                    <a:pt x="0" y="18"/>
                  </a:lnTo>
                  <a:lnTo>
                    <a:pt x="21" y="0"/>
                  </a:lnTo>
                  <a:lnTo>
                    <a:pt x="38" y="19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D1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0" name="Freeform 50"/>
            <p:cNvSpPr/>
            <p:nvPr/>
          </p:nvSpPr>
          <p:spPr bwMode="auto">
            <a:xfrm flipH="1" flipV="1">
              <a:off x="3550800" y="3964477"/>
              <a:ext cx="31034" cy="57634"/>
            </a:xfrm>
            <a:custGeom>
              <a:avLst/>
              <a:gdLst>
                <a:gd name="T0" fmla="*/ 19 w 21"/>
                <a:gd name="T1" fmla="*/ 39 h 39"/>
                <a:gd name="T2" fmla="*/ 0 w 21"/>
                <a:gd name="T3" fmla="*/ 18 h 39"/>
                <a:gd name="T4" fmla="*/ 21 w 21"/>
                <a:gd name="T5" fmla="*/ 0 h 39"/>
                <a:gd name="T6" fmla="*/ 19 w 21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9">
                  <a:moveTo>
                    <a:pt x="19" y="39"/>
                  </a:moveTo>
                  <a:lnTo>
                    <a:pt x="0" y="18"/>
                  </a:lnTo>
                  <a:lnTo>
                    <a:pt x="21" y="0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AA9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1" name="Freeform 51"/>
            <p:cNvSpPr/>
            <p:nvPr/>
          </p:nvSpPr>
          <p:spPr bwMode="auto">
            <a:xfrm flipH="1" flipV="1">
              <a:off x="3540456" y="3983689"/>
              <a:ext cx="133002" cy="137435"/>
            </a:xfrm>
            <a:custGeom>
              <a:avLst/>
              <a:gdLst>
                <a:gd name="T0" fmla="*/ 60 w 90"/>
                <a:gd name="T1" fmla="*/ 93 h 93"/>
                <a:gd name="T2" fmla="*/ 0 w 90"/>
                <a:gd name="T3" fmla="*/ 27 h 93"/>
                <a:gd name="T4" fmla="*/ 29 w 90"/>
                <a:gd name="T5" fmla="*/ 0 h 93"/>
                <a:gd name="T6" fmla="*/ 90 w 90"/>
                <a:gd name="T7" fmla="*/ 66 h 93"/>
                <a:gd name="T8" fmla="*/ 60 w 9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3">
                  <a:moveTo>
                    <a:pt x="60" y="93"/>
                  </a:moveTo>
                  <a:lnTo>
                    <a:pt x="0" y="27"/>
                  </a:lnTo>
                  <a:lnTo>
                    <a:pt x="29" y="0"/>
                  </a:lnTo>
                  <a:lnTo>
                    <a:pt x="90" y="66"/>
                  </a:lnTo>
                  <a:lnTo>
                    <a:pt x="60" y="93"/>
                  </a:lnTo>
                  <a:close/>
                </a:path>
              </a:pathLst>
            </a:custGeom>
            <a:solidFill>
              <a:srgbClr val="F04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2" name="Freeform 52"/>
            <p:cNvSpPr/>
            <p:nvPr/>
          </p:nvSpPr>
          <p:spPr bwMode="auto">
            <a:xfrm flipH="1" flipV="1">
              <a:off x="3584790" y="3983689"/>
              <a:ext cx="88668" cy="137435"/>
            </a:xfrm>
            <a:custGeom>
              <a:avLst/>
              <a:gdLst>
                <a:gd name="T0" fmla="*/ 60 w 60"/>
                <a:gd name="T1" fmla="*/ 93 h 93"/>
                <a:gd name="T2" fmla="*/ 0 w 60"/>
                <a:gd name="T3" fmla="*/ 27 h 93"/>
                <a:gd name="T4" fmla="*/ 29 w 60"/>
                <a:gd name="T5" fmla="*/ 0 h 93"/>
                <a:gd name="T6" fmla="*/ 60 w 60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93">
                  <a:moveTo>
                    <a:pt x="60" y="93"/>
                  </a:moveTo>
                  <a:lnTo>
                    <a:pt x="0" y="27"/>
                  </a:lnTo>
                  <a:lnTo>
                    <a:pt x="29" y="0"/>
                  </a:lnTo>
                  <a:lnTo>
                    <a:pt x="60" y="93"/>
                  </a:lnTo>
                  <a:close/>
                </a:path>
              </a:pathLst>
            </a:custGeom>
            <a:solidFill>
              <a:srgbClr val="D2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3" name="Freeform 53"/>
            <p:cNvSpPr/>
            <p:nvPr/>
          </p:nvSpPr>
          <p:spPr bwMode="auto">
            <a:xfrm flipH="1" flipV="1">
              <a:off x="3626168" y="4075312"/>
              <a:ext cx="53201" cy="51723"/>
            </a:xfrm>
            <a:custGeom>
              <a:avLst/>
              <a:gdLst>
                <a:gd name="T0" fmla="*/ 14 w 21"/>
                <a:gd name="T1" fmla="*/ 14 h 20"/>
                <a:gd name="T2" fmla="*/ 2 w 21"/>
                <a:gd name="T3" fmla="*/ 18 h 20"/>
                <a:gd name="T4" fmla="*/ 7 w 21"/>
                <a:gd name="T5" fmla="*/ 6 h 20"/>
                <a:gd name="T6" fmla="*/ 19 w 21"/>
                <a:gd name="T7" fmla="*/ 2 h 20"/>
                <a:gd name="T8" fmla="*/ 14 w 21"/>
                <a:gd name="T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4" y="14"/>
                  </a:moveTo>
                  <a:cubicBezTo>
                    <a:pt x="9" y="19"/>
                    <a:pt x="4" y="20"/>
                    <a:pt x="2" y="18"/>
                  </a:cubicBezTo>
                  <a:cubicBezTo>
                    <a:pt x="0" y="16"/>
                    <a:pt x="2" y="11"/>
                    <a:pt x="7" y="6"/>
                  </a:cubicBezTo>
                  <a:cubicBezTo>
                    <a:pt x="12" y="2"/>
                    <a:pt x="17" y="0"/>
                    <a:pt x="19" y="2"/>
                  </a:cubicBezTo>
                  <a:cubicBezTo>
                    <a:pt x="21" y="4"/>
                    <a:pt x="19" y="10"/>
                    <a:pt x="14" y="14"/>
                  </a:cubicBezTo>
                  <a:close/>
                </a:path>
              </a:pathLst>
            </a:custGeom>
            <a:solidFill>
              <a:srgbClr val="D2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4" name="Freeform 54"/>
            <p:cNvSpPr/>
            <p:nvPr/>
          </p:nvSpPr>
          <p:spPr bwMode="auto">
            <a:xfrm flipH="1" flipV="1">
              <a:off x="3643901" y="4093046"/>
              <a:ext cx="22167" cy="20689"/>
            </a:xfrm>
            <a:custGeom>
              <a:avLst/>
              <a:gdLst>
                <a:gd name="T0" fmla="*/ 3 w 9"/>
                <a:gd name="T1" fmla="*/ 8 h 8"/>
                <a:gd name="T2" fmla="*/ 1 w 9"/>
                <a:gd name="T3" fmla="*/ 8 h 8"/>
                <a:gd name="T4" fmla="*/ 1 w 9"/>
                <a:gd name="T5" fmla="*/ 6 h 8"/>
                <a:gd name="T6" fmla="*/ 6 w 9"/>
                <a:gd name="T7" fmla="*/ 0 h 8"/>
                <a:gd name="T8" fmla="*/ 9 w 9"/>
                <a:gd name="T9" fmla="*/ 1 h 8"/>
                <a:gd name="T10" fmla="*/ 8 w 9"/>
                <a:gd name="T11" fmla="*/ 3 h 8"/>
                <a:gd name="T12" fmla="*/ 3 w 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3" y="8"/>
                  </a:moveTo>
                  <a:cubicBezTo>
                    <a:pt x="2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9" y="1"/>
                    <a:pt x="9" y="2"/>
                    <a:pt x="8" y="3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5" name="Freeform 55"/>
            <p:cNvSpPr/>
            <p:nvPr/>
          </p:nvSpPr>
          <p:spPr bwMode="auto">
            <a:xfrm flipH="1" flipV="1">
              <a:off x="3578878" y="4023589"/>
              <a:ext cx="54679" cy="54679"/>
            </a:xfrm>
            <a:custGeom>
              <a:avLst/>
              <a:gdLst>
                <a:gd name="T0" fmla="*/ 4 w 21"/>
                <a:gd name="T1" fmla="*/ 1 h 21"/>
                <a:gd name="T2" fmla="*/ 10 w 21"/>
                <a:gd name="T3" fmla="*/ 1 h 21"/>
                <a:gd name="T4" fmla="*/ 19 w 21"/>
                <a:gd name="T5" fmla="*/ 12 h 21"/>
                <a:gd name="T6" fmla="*/ 19 w 21"/>
                <a:gd name="T7" fmla="*/ 18 h 21"/>
                <a:gd name="T8" fmla="*/ 17 w 21"/>
                <a:gd name="T9" fmla="*/ 20 h 21"/>
                <a:gd name="T10" fmla="*/ 11 w 21"/>
                <a:gd name="T11" fmla="*/ 20 h 21"/>
                <a:gd name="T12" fmla="*/ 1 w 21"/>
                <a:gd name="T13" fmla="*/ 9 h 21"/>
                <a:gd name="T14" fmla="*/ 2 w 21"/>
                <a:gd name="T15" fmla="*/ 4 h 21"/>
                <a:gd name="T16" fmla="*/ 4 w 21"/>
                <a:gd name="T1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4" y="1"/>
                  </a:moveTo>
                  <a:cubicBezTo>
                    <a:pt x="6" y="0"/>
                    <a:pt x="8" y="0"/>
                    <a:pt x="10" y="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4"/>
                    <a:pt x="21" y="16"/>
                    <a:pt x="19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1"/>
                    <a:pt x="13" y="21"/>
                    <a:pt x="11" y="2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5"/>
                    <a:pt x="2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213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6" name="Freeform 56"/>
            <p:cNvSpPr/>
            <p:nvPr/>
          </p:nvSpPr>
          <p:spPr bwMode="auto">
            <a:xfrm flipH="1" flipV="1">
              <a:off x="3578879" y="4032456"/>
              <a:ext cx="44334" cy="45812"/>
            </a:xfrm>
            <a:custGeom>
              <a:avLst/>
              <a:gdLst>
                <a:gd name="T0" fmla="*/ 0 w 17"/>
                <a:gd name="T1" fmla="*/ 1 h 18"/>
                <a:gd name="T2" fmla="*/ 6 w 17"/>
                <a:gd name="T3" fmla="*/ 1 h 18"/>
                <a:gd name="T4" fmla="*/ 15 w 17"/>
                <a:gd name="T5" fmla="*/ 12 h 18"/>
                <a:gd name="T6" fmla="*/ 15 w 17"/>
                <a:gd name="T7" fmla="*/ 18 h 18"/>
                <a:gd name="T8" fmla="*/ 0 w 17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0" y="1"/>
                  </a:moveTo>
                  <a:cubicBezTo>
                    <a:pt x="2" y="0"/>
                    <a:pt x="4" y="0"/>
                    <a:pt x="6" y="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4"/>
                    <a:pt x="17" y="16"/>
                    <a:pt x="15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321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7" name="Freeform 57"/>
            <p:cNvSpPr/>
            <p:nvPr/>
          </p:nvSpPr>
          <p:spPr bwMode="auto">
            <a:xfrm flipH="1" flipV="1">
              <a:off x="2491222" y="3370404"/>
              <a:ext cx="954655" cy="969433"/>
            </a:xfrm>
            <a:custGeom>
              <a:avLst/>
              <a:gdLst>
                <a:gd name="T0" fmla="*/ 369 w 372"/>
                <a:gd name="T1" fmla="*/ 336 h 378"/>
                <a:gd name="T2" fmla="*/ 248 w 372"/>
                <a:gd name="T3" fmla="*/ 212 h 378"/>
                <a:gd name="T4" fmla="*/ 165 w 372"/>
                <a:gd name="T5" fmla="*/ 127 h 378"/>
                <a:gd name="T6" fmla="*/ 44 w 372"/>
                <a:gd name="T7" fmla="*/ 2 h 378"/>
                <a:gd name="T8" fmla="*/ 35 w 372"/>
                <a:gd name="T9" fmla="*/ 2 h 378"/>
                <a:gd name="T10" fmla="*/ 27 w 372"/>
                <a:gd name="T11" fmla="*/ 10 h 378"/>
                <a:gd name="T12" fmla="*/ 2 w 372"/>
                <a:gd name="T13" fmla="*/ 93 h 378"/>
                <a:gd name="T14" fmla="*/ 4 w 372"/>
                <a:gd name="T15" fmla="*/ 102 h 378"/>
                <a:gd name="T16" fmla="*/ 95 w 372"/>
                <a:gd name="T17" fmla="*/ 195 h 378"/>
                <a:gd name="T18" fmla="*/ 178 w 372"/>
                <a:gd name="T19" fmla="*/ 280 h 378"/>
                <a:gd name="T20" fmla="*/ 268 w 372"/>
                <a:gd name="T21" fmla="*/ 373 h 378"/>
                <a:gd name="T22" fmla="*/ 278 w 372"/>
                <a:gd name="T23" fmla="*/ 376 h 378"/>
                <a:gd name="T24" fmla="*/ 360 w 372"/>
                <a:gd name="T25" fmla="*/ 355 h 378"/>
                <a:gd name="T26" fmla="*/ 370 w 372"/>
                <a:gd name="T27" fmla="*/ 345 h 378"/>
                <a:gd name="T28" fmla="*/ 369 w 372"/>
                <a:gd name="T29" fmla="*/ 33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2" h="378">
                  <a:moveTo>
                    <a:pt x="369" y="336"/>
                  </a:moveTo>
                  <a:cubicBezTo>
                    <a:pt x="366" y="333"/>
                    <a:pt x="303" y="268"/>
                    <a:pt x="248" y="212"/>
                  </a:cubicBezTo>
                  <a:cubicBezTo>
                    <a:pt x="248" y="212"/>
                    <a:pt x="209" y="172"/>
                    <a:pt x="165" y="127"/>
                  </a:cubicBezTo>
                  <a:cubicBezTo>
                    <a:pt x="110" y="69"/>
                    <a:pt x="46" y="4"/>
                    <a:pt x="44" y="2"/>
                  </a:cubicBezTo>
                  <a:cubicBezTo>
                    <a:pt x="42" y="0"/>
                    <a:pt x="38" y="0"/>
                    <a:pt x="35" y="2"/>
                  </a:cubicBezTo>
                  <a:cubicBezTo>
                    <a:pt x="34" y="2"/>
                    <a:pt x="27" y="10"/>
                    <a:pt x="27" y="10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0" y="97"/>
                    <a:pt x="4" y="102"/>
                  </a:cubicBezTo>
                  <a:cubicBezTo>
                    <a:pt x="7" y="105"/>
                    <a:pt x="52" y="151"/>
                    <a:pt x="95" y="195"/>
                  </a:cubicBezTo>
                  <a:cubicBezTo>
                    <a:pt x="137" y="238"/>
                    <a:pt x="178" y="280"/>
                    <a:pt x="178" y="280"/>
                  </a:cubicBezTo>
                  <a:cubicBezTo>
                    <a:pt x="221" y="325"/>
                    <a:pt x="266" y="370"/>
                    <a:pt x="268" y="373"/>
                  </a:cubicBezTo>
                  <a:cubicBezTo>
                    <a:pt x="273" y="378"/>
                    <a:pt x="278" y="376"/>
                    <a:pt x="278" y="376"/>
                  </a:cubicBezTo>
                  <a:cubicBezTo>
                    <a:pt x="360" y="355"/>
                    <a:pt x="360" y="355"/>
                    <a:pt x="360" y="355"/>
                  </a:cubicBezTo>
                  <a:cubicBezTo>
                    <a:pt x="361" y="354"/>
                    <a:pt x="369" y="346"/>
                    <a:pt x="370" y="345"/>
                  </a:cubicBezTo>
                  <a:cubicBezTo>
                    <a:pt x="371" y="343"/>
                    <a:pt x="372" y="339"/>
                    <a:pt x="369" y="3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8" name="Freeform 58"/>
            <p:cNvSpPr/>
            <p:nvPr/>
          </p:nvSpPr>
          <p:spPr bwMode="auto">
            <a:xfrm flipH="1" flipV="1">
              <a:off x="2772002" y="2848742"/>
              <a:ext cx="1210314" cy="1216226"/>
            </a:xfrm>
            <a:custGeom>
              <a:avLst/>
              <a:gdLst>
                <a:gd name="T0" fmla="*/ 286 w 472"/>
                <a:gd name="T1" fmla="*/ 468 h 474"/>
                <a:gd name="T2" fmla="*/ 263 w 472"/>
                <a:gd name="T3" fmla="*/ 467 h 474"/>
                <a:gd name="T4" fmla="*/ 6 w 472"/>
                <a:gd name="T5" fmla="*/ 204 h 474"/>
                <a:gd name="T6" fmla="*/ 6 w 472"/>
                <a:gd name="T7" fmla="*/ 180 h 474"/>
                <a:gd name="T8" fmla="*/ 185 w 472"/>
                <a:gd name="T9" fmla="*/ 6 h 474"/>
                <a:gd name="T10" fmla="*/ 209 w 472"/>
                <a:gd name="T11" fmla="*/ 6 h 474"/>
                <a:gd name="T12" fmla="*/ 465 w 472"/>
                <a:gd name="T13" fmla="*/ 270 h 474"/>
                <a:gd name="T14" fmla="*/ 465 w 472"/>
                <a:gd name="T15" fmla="*/ 293 h 474"/>
                <a:gd name="T16" fmla="*/ 286 w 472"/>
                <a:gd name="T17" fmla="*/ 468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" h="474">
                  <a:moveTo>
                    <a:pt x="286" y="468"/>
                  </a:moveTo>
                  <a:cubicBezTo>
                    <a:pt x="279" y="474"/>
                    <a:pt x="269" y="474"/>
                    <a:pt x="263" y="467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0" y="197"/>
                    <a:pt x="0" y="187"/>
                    <a:pt x="6" y="180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92" y="0"/>
                    <a:pt x="202" y="0"/>
                    <a:pt x="209" y="6"/>
                  </a:cubicBezTo>
                  <a:cubicBezTo>
                    <a:pt x="465" y="270"/>
                    <a:pt x="465" y="270"/>
                    <a:pt x="465" y="270"/>
                  </a:cubicBezTo>
                  <a:cubicBezTo>
                    <a:pt x="472" y="277"/>
                    <a:pt x="472" y="287"/>
                    <a:pt x="465" y="293"/>
                  </a:cubicBezTo>
                  <a:lnTo>
                    <a:pt x="286" y="468"/>
                  </a:lnTo>
                  <a:close/>
                </a:path>
              </a:pathLst>
            </a:custGeom>
            <a:solidFill>
              <a:srgbClr val="EBE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9" name="Freeform 59"/>
            <p:cNvSpPr/>
            <p:nvPr/>
          </p:nvSpPr>
          <p:spPr bwMode="auto">
            <a:xfrm flipH="1" flipV="1">
              <a:off x="2789736" y="2848742"/>
              <a:ext cx="1176325" cy="693086"/>
            </a:xfrm>
            <a:custGeom>
              <a:avLst/>
              <a:gdLst>
                <a:gd name="T0" fmla="*/ 280 w 459"/>
                <a:gd name="T1" fmla="*/ 264 h 270"/>
                <a:gd name="T2" fmla="*/ 257 w 459"/>
                <a:gd name="T3" fmla="*/ 263 h 270"/>
                <a:gd name="T4" fmla="*/ 0 w 459"/>
                <a:gd name="T5" fmla="*/ 0 h 270"/>
                <a:gd name="T6" fmla="*/ 459 w 459"/>
                <a:gd name="T7" fmla="*/ 89 h 270"/>
                <a:gd name="T8" fmla="*/ 280 w 459"/>
                <a:gd name="T9" fmla="*/ 2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270">
                  <a:moveTo>
                    <a:pt x="280" y="264"/>
                  </a:moveTo>
                  <a:cubicBezTo>
                    <a:pt x="273" y="270"/>
                    <a:pt x="263" y="270"/>
                    <a:pt x="257" y="2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9" y="89"/>
                    <a:pt x="459" y="89"/>
                    <a:pt x="459" y="89"/>
                  </a:cubicBezTo>
                  <a:lnTo>
                    <a:pt x="280" y="264"/>
                  </a:lnTo>
                  <a:close/>
                </a:path>
              </a:pathLst>
            </a:custGeom>
            <a:solidFill>
              <a:srgbClr val="D9D2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0" name="Freeform 60"/>
            <p:cNvSpPr/>
            <p:nvPr/>
          </p:nvSpPr>
          <p:spPr bwMode="auto">
            <a:xfrm flipH="1" flipV="1">
              <a:off x="2822247" y="3092579"/>
              <a:ext cx="902933" cy="916233"/>
            </a:xfrm>
            <a:custGeom>
              <a:avLst/>
              <a:gdLst>
                <a:gd name="T0" fmla="*/ 256 w 352"/>
                <a:gd name="T1" fmla="*/ 353 h 357"/>
                <a:gd name="T2" fmla="*/ 243 w 352"/>
                <a:gd name="T3" fmla="*/ 353 h 357"/>
                <a:gd name="T4" fmla="*/ 3 w 352"/>
                <a:gd name="T5" fmla="*/ 106 h 357"/>
                <a:gd name="T6" fmla="*/ 3 w 352"/>
                <a:gd name="T7" fmla="*/ 94 h 357"/>
                <a:gd name="T8" fmla="*/ 96 w 352"/>
                <a:gd name="T9" fmla="*/ 4 h 357"/>
                <a:gd name="T10" fmla="*/ 109 w 352"/>
                <a:gd name="T11" fmla="*/ 4 h 357"/>
                <a:gd name="T12" fmla="*/ 349 w 352"/>
                <a:gd name="T13" fmla="*/ 250 h 357"/>
                <a:gd name="T14" fmla="*/ 349 w 352"/>
                <a:gd name="T15" fmla="*/ 263 h 357"/>
                <a:gd name="T16" fmla="*/ 256 w 352"/>
                <a:gd name="T17" fmla="*/ 35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7">
                  <a:moveTo>
                    <a:pt x="256" y="353"/>
                  </a:moveTo>
                  <a:cubicBezTo>
                    <a:pt x="252" y="357"/>
                    <a:pt x="247" y="357"/>
                    <a:pt x="243" y="353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0" y="103"/>
                    <a:pt x="0" y="97"/>
                    <a:pt x="3" y="94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0"/>
                    <a:pt x="105" y="0"/>
                    <a:pt x="109" y="4"/>
                  </a:cubicBezTo>
                  <a:cubicBezTo>
                    <a:pt x="349" y="250"/>
                    <a:pt x="349" y="250"/>
                    <a:pt x="349" y="250"/>
                  </a:cubicBezTo>
                  <a:cubicBezTo>
                    <a:pt x="352" y="254"/>
                    <a:pt x="352" y="260"/>
                    <a:pt x="349" y="263"/>
                  </a:cubicBezTo>
                  <a:lnTo>
                    <a:pt x="256" y="353"/>
                  </a:lnTo>
                  <a:close/>
                </a:path>
              </a:pathLst>
            </a:custGeom>
            <a:solidFill>
              <a:srgbClr val="1B5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1" name="Freeform 61"/>
            <p:cNvSpPr/>
            <p:nvPr/>
          </p:nvSpPr>
          <p:spPr bwMode="auto">
            <a:xfrm flipH="1" flipV="1">
              <a:off x="2822247" y="3095534"/>
              <a:ext cx="905889" cy="675353"/>
            </a:xfrm>
            <a:custGeom>
              <a:avLst/>
              <a:gdLst>
                <a:gd name="T0" fmla="*/ 257 w 353"/>
                <a:gd name="T1" fmla="*/ 260 h 263"/>
                <a:gd name="T2" fmla="*/ 244 w 353"/>
                <a:gd name="T3" fmla="*/ 260 h 263"/>
                <a:gd name="T4" fmla="*/ 4 w 353"/>
                <a:gd name="T5" fmla="*/ 13 h 263"/>
                <a:gd name="T6" fmla="*/ 4 w 353"/>
                <a:gd name="T7" fmla="*/ 0 h 263"/>
                <a:gd name="T8" fmla="*/ 350 w 353"/>
                <a:gd name="T9" fmla="*/ 157 h 263"/>
                <a:gd name="T10" fmla="*/ 349 w 353"/>
                <a:gd name="T11" fmla="*/ 170 h 263"/>
                <a:gd name="T12" fmla="*/ 257 w 353"/>
                <a:gd name="T13" fmla="*/ 26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263">
                  <a:moveTo>
                    <a:pt x="257" y="260"/>
                  </a:moveTo>
                  <a:cubicBezTo>
                    <a:pt x="253" y="263"/>
                    <a:pt x="247" y="263"/>
                    <a:pt x="244" y="26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9"/>
                    <a:pt x="1" y="4"/>
                    <a:pt x="4" y="0"/>
                  </a:cubicBezTo>
                  <a:cubicBezTo>
                    <a:pt x="350" y="157"/>
                    <a:pt x="350" y="157"/>
                    <a:pt x="350" y="157"/>
                  </a:cubicBezTo>
                  <a:cubicBezTo>
                    <a:pt x="353" y="161"/>
                    <a:pt x="353" y="166"/>
                    <a:pt x="349" y="170"/>
                  </a:cubicBezTo>
                  <a:lnTo>
                    <a:pt x="257" y="260"/>
                  </a:lnTo>
                  <a:close/>
                </a:path>
              </a:pathLst>
            </a:custGeom>
            <a:solidFill>
              <a:srgbClr val="194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2" name="Freeform 62"/>
            <p:cNvSpPr/>
            <p:nvPr/>
          </p:nvSpPr>
          <p:spPr bwMode="auto">
            <a:xfrm flipH="1" flipV="1">
              <a:off x="3435532" y="3193068"/>
              <a:ext cx="323637" cy="323638"/>
            </a:xfrm>
            <a:custGeom>
              <a:avLst/>
              <a:gdLst>
                <a:gd name="T0" fmla="*/ 76 w 126"/>
                <a:gd name="T1" fmla="*/ 124 h 126"/>
                <a:gd name="T2" fmla="*/ 70 w 126"/>
                <a:gd name="T3" fmla="*/ 124 h 126"/>
                <a:gd name="T4" fmla="*/ 2 w 126"/>
                <a:gd name="T5" fmla="*/ 54 h 126"/>
                <a:gd name="T6" fmla="*/ 2 w 126"/>
                <a:gd name="T7" fmla="*/ 48 h 126"/>
                <a:gd name="T8" fmla="*/ 50 w 126"/>
                <a:gd name="T9" fmla="*/ 2 h 126"/>
                <a:gd name="T10" fmla="*/ 56 w 126"/>
                <a:gd name="T11" fmla="*/ 2 h 126"/>
                <a:gd name="T12" fmla="*/ 124 w 126"/>
                <a:gd name="T13" fmla="*/ 72 h 126"/>
                <a:gd name="T14" fmla="*/ 124 w 126"/>
                <a:gd name="T15" fmla="*/ 78 h 126"/>
                <a:gd name="T16" fmla="*/ 76 w 126"/>
                <a:gd name="T17" fmla="*/ 12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126">
                  <a:moveTo>
                    <a:pt x="76" y="124"/>
                  </a:moveTo>
                  <a:cubicBezTo>
                    <a:pt x="75" y="126"/>
                    <a:pt x="72" y="126"/>
                    <a:pt x="70" y="12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2"/>
                    <a:pt x="0" y="50"/>
                    <a:pt x="2" y="4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0"/>
                    <a:pt x="54" y="0"/>
                    <a:pt x="56" y="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6" y="74"/>
                    <a:pt x="126" y="76"/>
                    <a:pt x="124" y="78"/>
                  </a:cubicBezTo>
                  <a:lnTo>
                    <a:pt x="76" y="124"/>
                  </a:lnTo>
                  <a:close/>
                </a:path>
              </a:pathLst>
            </a:custGeom>
            <a:solidFill>
              <a:srgbClr val="5A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3" name="Freeform 63"/>
            <p:cNvSpPr/>
            <p:nvPr/>
          </p:nvSpPr>
          <p:spPr bwMode="auto">
            <a:xfrm flipH="1" flipV="1">
              <a:off x="3435532" y="3193068"/>
              <a:ext cx="323637" cy="199503"/>
            </a:xfrm>
            <a:custGeom>
              <a:avLst/>
              <a:gdLst>
                <a:gd name="T0" fmla="*/ 76 w 126"/>
                <a:gd name="T1" fmla="*/ 76 h 78"/>
                <a:gd name="T2" fmla="*/ 70 w 126"/>
                <a:gd name="T3" fmla="*/ 76 h 78"/>
                <a:gd name="T4" fmla="*/ 2 w 126"/>
                <a:gd name="T5" fmla="*/ 6 h 78"/>
                <a:gd name="T6" fmla="*/ 2 w 126"/>
                <a:gd name="T7" fmla="*/ 0 h 78"/>
                <a:gd name="T8" fmla="*/ 124 w 126"/>
                <a:gd name="T9" fmla="*/ 24 h 78"/>
                <a:gd name="T10" fmla="*/ 124 w 126"/>
                <a:gd name="T11" fmla="*/ 30 h 78"/>
                <a:gd name="T12" fmla="*/ 76 w 126"/>
                <a:gd name="T13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78">
                  <a:moveTo>
                    <a:pt x="76" y="76"/>
                  </a:moveTo>
                  <a:cubicBezTo>
                    <a:pt x="75" y="78"/>
                    <a:pt x="72" y="78"/>
                    <a:pt x="70" y="7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2"/>
                    <a:pt x="2" y="0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6" y="26"/>
                    <a:pt x="126" y="28"/>
                    <a:pt x="124" y="30"/>
                  </a:cubicBezTo>
                  <a:lnTo>
                    <a:pt x="76" y="76"/>
                  </a:lnTo>
                  <a:close/>
                </a:path>
              </a:pathLst>
            </a:custGeom>
            <a:solidFill>
              <a:srgbClr val="38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4" name="Freeform 64"/>
            <p:cNvSpPr/>
            <p:nvPr/>
          </p:nvSpPr>
          <p:spPr bwMode="auto">
            <a:xfrm flipH="1" flipV="1">
              <a:off x="2507477" y="3349714"/>
              <a:ext cx="959089" cy="973867"/>
            </a:xfrm>
            <a:custGeom>
              <a:avLst/>
              <a:gdLst>
                <a:gd name="T0" fmla="*/ 369 w 374"/>
                <a:gd name="T1" fmla="*/ 338 h 380"/>
                <a:gd name="T2" fmla="*/ 248 w 374"/>
                <a:gd name="T3" fmla="*/ 214 h 380"/>
                <a:gd name="T4" fmla="*/ 165 w 374"/>
                <a:gd name="T5" fmla="*/ 128 h 380"/>
                <a:gd name="T6" fmla="*/ 44 w 374"/>
                <a:gd name="T7" fmla="*/ 4 h 380"/>
                <a:gd name="T8" fmla="*/ 33 w 374"/>
                <a:gd name="T9" fmla="*/ 6 h 380"/>
                <a:gd name="T10" fmla="*/ 2 w 374"/>
                <a:gd name="T11" fmla="*/ 94 h 380"/>
                <a:gd name="T12" fmla="*/ 5 w 374"/>
                <a:gd name="T13" fmla="*/ 104 h 380"/>
                <a:gd name="T14" fmla="*/ 95 w 374"/>
                <a:gd name="T15" fmla="*/ 197 h 380"/>
                <a:gd name="T16" fmla="*/ 178 w 374"/>
                <a:gd name="T17" fmla="*/ 282 h 380"/>
                <a:gd name="T18" fmla="*/ 268 w 374"/>
                <a:gd name="T19" fmla="*/ 375 h 380"/>
                <a:gd name="T20" fmla="*/ 278 w 374"/>
                <a:gd name="T21" fmla="*/ 378 h 380"/>
                <a:gd name="T22" fmla="*/ 367 w 374"/>
                <a:gd name="T23" fmla="*/ 349 h 380"/>
                <a:gd name="T24" fmla="*/ 369 w 374"/>
                <a:gd name="T25" fmla="*/ 33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4" h="380">
                  <a:moveTo>
                    <a:pt x="369" y="338"/>
                  </a:moveTo>
                  <a:cubicBezTo>
                    <a:pt x="366" y="335"/>
                    <a:pt x="303" y="270"/>
                    <a:pt x="248" y="214"/>
                  </a:cubicBezTo>
                  <a:cubicBezTo>
                    <a:pt x="248" y="214"/>
                    <a:pt x="209" y="173"/>
                    <a:pt x="165" y="128"/>
                  </a:cubicBezTo>
                  <a:cubicBezTo>
                    <a:pt x="110" y="71"/>
                    <a:pt x="46" y="6"/>
                    <a:pt x="44" y="4"/>
                  </a:cubicBezTo>
                  <a:cubicBezTo>
                    <a:pt x="41" y="0"/>
                    <a:pt x="35" y="2"/>
                    <a:pt x="33" y="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0" y="99"/>
                    <a:pt x="5" y="104"/>
                  </a:cubicBezTo>
                  <a:cubicBezTo>
                    <a:pt x="7" y="106"/>
                    <a:pt x="52" y="152"/>
                    <a:pt x="95" y="197"/>
                  </a:cubicBezTo>
                  <a:cubicBezTo>
                    <a:pt x="137" y="240"/>
                    <a:pt x="178" y="282"/>
                    <a:pt x="178" y="282"/>
                  </a:cubicBezTo>
                  <a:cubicBezTo>
                    <a:pt x="221" y="326"/>
                    <a:pt x="266" y="372"/>
                    <a:pt x="268" y="375"/>
                  </a:cubicBezTo>
                  <a:cubicBezTo>
                    <a:pt x="273" y="380"/>
                    <a:pt x="278" y="378"/>
                    <a:pt x="278" y="378"/>
                  </a:cubicBezTo>
                  <a:cubicBezTo>
                    <a:pt x="367" y="349"/>
                    <a:pt x="367" y="349"/>
                    <a:pt x="367" y="349"/>
                  </a:cubicBezTo>
                  <a:cubicBezTo>
                    <a:pt x="370" y="348"/>
                    <a:pt x="374" y="342"/>
                    <a:pt x="369" y="338"/>
                  </a:cubicBezTo>
                </a:path>
              </a:pathLst>
            </a:custGeom>
            <a:solidFill>
              <a:srgbClr val="0321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5" name="Freeform 65"/>
            <p:cNvSpPr/>
            <p:nvPr/>
          </p:nvSpPr>
          <p:spPr bwMode="auto">
            <a:xfrm flipH="1" flipV="1">
              <a:off x="2550334" y="3374837"/>
              <a:ext cx="892588" cy="905889"/>
            </a:xfrm>
            <a:custGeom>
              <a:avLst/>
              <a:gdLst>
                <a:gd name="T0" fmla="*/ 344 w 348"/>
                <a:gd name="T1" fmla="*/ 317 h 353"/>
                <a:gd name="T2" fmla="*/ 219 w 348"/>
                <a:gd name="T3" fmla="*/ 188 h 353"/>
                <a:gd name="T4" fmla="*/ 145 w 348"/>
                <a:gd name="T5" fmla="*/ 113 h 353"/>
                <a:gd name="T6" fmla="*/ 38 w 348"/>
                <a:gd name="T7" fmla="*/ 3 h 353"/>
                <a:gd name="T8" fmla="*/ 29 w 348"/>
                <a:gd name="T9" fmla="*/ 5 h 353"/>
                <a:gd name="T10" fmla="*/ 2 w 348"/>
                <a:gd name="T11" fmla="*/ 77 h 353"/>
                <a:gd name="T12" fmla="*/ 4 w 348"/>
                <a:gd name="T13" fmla="*/ 85 h 353"/>
                <a:gd name="T14" fmla="*/ 84 w 348"/>
                <a:gd name="T15" fmla="*/ 168 h 353"/>
                <a:gd name="T16" fmla="*/ 162 w 348"/>
                <a:gd name="T17" fmla="*/ 248 h 353"/>
                <a:gd name="T18" fmla="*/ 260 w 348"/>
                <a:gd name="T19" fmla="*/ 348 h 353"/>
                <a:gd name="T20" fmla="*/ 268 w 348"/>
                <a:gd name="T21" fmla="*/ 351 h 353"/>
                <a:gd name="T22" fmla="*/ 342 w 348"/>
                <a:gd name="T23" fmla="*/ 326 h 353"/>
                <a:gd name="T24" fmla="*/ 344 w 348"/>
                <a:gd name="T25" fmla="*/ 31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8" h="353">
                  <a:moveTo>
                    <a:pt x="344" y="317"/>
                  </a:moveTo>
                  <a:cubicBezTo>
                    <a:pt x="341" y="314"/>
                    <a:pt x="267" y="238"/>
                    <a:pt x="219" y="188"/>
                  </a:cubicBezTo>
                  <a:cubicBezTo>
                    <a:pt x="219" y="188"/>
                    <a:pt x="184" y="153"/>
                    <a:pt x="145" y="113"/>
                  </a:cubicBezTo>
                  <a:cubicBezTo>
                    <a:pt x="96" y="62"/>
                    <a:pt x="40" y="4"/>
                    <a:pt x="38" y="3"/>
                  </a:cubicBezTo>
                  <a:cubicBezTo>
                    <a:pt x="35" y="0"/>
                    <a:pt x="30" y="1"/>
                    <a:pt x="29" y="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0" y="81"/>
                    <a:pt x="4" y="85"/>
                  </a:cubicBezTo>
                  <a:cubicBezTo>
                    <a:pt x="6" y="88"/>
                    <a:pt x="46" y="128"/>
                    <a:pt x="84" y="168"/>
                  </a:cubicBezTo>
                  <a:cubicBezTo>
                    <a:pt x="121" y="206"/>
                    <a:pt x="162" y="248"/>
                    <a:pt x="162" y="248"/>
                  </a:cubicBezTo>
                  <a:cubicBezTo>
                    <a:pt x="200" y="287"/>
                    <a:pt x="258" y="346"/>
                    <a:pt x="260" y="348"/>
                  </a:cubicBezTo>
                  <a:cubicBezTo>
                    <a:pt x="264" y="353"/>
                    <a:pt x="268" y="351"/>
                    <a:pt x="268" y="351"/>
                  </a:cubicBezTo>
                  <a:cubicBezTo>
                    <a:pt x="342" y="326"/>
                    <a:pt x="342" y="326"/>
                    <a:pt x="342" y="326"/>
                  </a:cubicBezTo>
                  <a:cubicBezTo>
                    <a:pt x="345" y="326"/>
                    <a:pt x="348" y="321"/>
                    <a:pt x="344" y="317"/>
                  </a:cubicBezTo>
                </a:path>
              </a:pathLst>
            </a:custGeom>
            <a:solidFill>
              <a:srgbClr val="B79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6" name="Freeform 66"/>
            <p:cNvSpPr/>
            <p:nvPr/>
          </p:nvSpPr>
          <p:spPr bwMode="auto">
            <a:xfrm flipH="1" flipV="1">
              <a:off x="2653779" y="3464983"/>
              <a:ext cx="517228" cy="526095"/>
            </a:xfrm>
            <a:custGeom>
              <a:avLst/>
              <a:gdLst>
                <a:gd name="T0" fmla="*/ 237 w 350"/>
                <a:gd name="T1" fmla="*/ 356 h 356"/>
                <a:gd name="T2" fmla="*/ 0 w 350"/>
                <a:gd name="T3" fmla="*/ 113 h 356"/>
                <a:gd name="T4" fmla="*/ 48 w 350"/>
                <a:gd name="T5" fmla="*/ 0 h 356"/>
                <a:gd name="T6" fmla="*/ 350 w 350"/>
                <a:gd name="T7" fmla="*/ 311 h 356"/>
                <a:gd name="T8" fmla="*/ 237 w 350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56">
                  <a:moveTo>
                    <a:pt x="237" y="356"/>
                  </a:moveTo>
                  <a:lnTo>
                    <a:pt x="0" y="113"/>
                  </a:lnTo>
                  <a:lnTo>
                    <a:pt x="48" y="0"/>
                  </a:lnTo>
                  <a:lnTo>
                    <a:pt x="350" y="311"/>
                  </a:lnTo>
                  <a:lnTo>
                    <a:pt x="237" y="35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7" name="Freeform 67"/>
            <p:cNvSpPr/>
            <p:nvPr/>
          </p:nvSpPr>
          <p:spPr bwMode="auto">
            <a:xfrm flipH="1" flipV="1">
              <a:off x="2653779" y="3464983"/>
              <a:ext cx="517228" cy="526095"/>
            </a:xfrm>
            <a:custGeom>
              <a:avLst/>
              <a:gdLst>
                <a:gd name="T0" fmla="*/ 237 w 350"/>
                <a:gd name="T1" fmla="*/ 356 h 356"/>
                <a:gd name="T2" fmla="*/ 0 w 350"/>
                <a:gd name="T3" fmla="*/ 113 h 356"/>
                <a:gd name="T4" fmla="*/ 48 w 350"/>
                <a:gd name="T5" fmla="*/ 0 h 356"/>
                <a:gd name="T6" fmla="*/ 350 w 350"/>
                <a:gd name="T7" fmla="*/ 311 h 356"/>
                <a:gd name="T8" fmla="*/ 237 w 350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56">
                  <a:moveTo>
                    <a:pt x="237" y="356"/>
                  </a:moveTo>
                  <a:lnTo>
                    <a:pt x="0" y="113"/>
                  </a:lnTo>
                  <a:lnTo>
                    <a:pt x="48" y="0"/>
                  </a:lnTo>
                  <a:lnTo>
                    <a:pt x="350" y="311"/>
                  </a:lnTo>
                  <a:lnTo>
                    <a:pt x="237" y="35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2" name="Freeform 68"/>
            <p:cNvSpPr/>
            <p:nvPr/>
          </p:nvSpPr>
          <p:spPr bwMode="auto">
            <a:xfrm flipH="1" flipV="1">
              <a:off x="2653778" y="3528528"/>
              <a:ext cx="447772" cy="462550"/>
            </a:xfrm>
            <a:custGeom>
              <a:avLst/>
              <a:gdLst>
                <a:gd name="T0" fmla="*/ 298 w 303"/>
                <a:gd name="T1" fmla="*/ 313 h 313"/>
                <a:gd name="T2" fmla="*/ 0 w 303"/>
                <a:gd name="T3" fmla="*/ 5 h 313"/>
                <a:gd name="T4" fmla="*/ 1 w 303"/>
                <a:gd name="T5" fmla="*/ 0 h 313"/>
                <a:gd name="T6" fmla="*/ 303 w 303"/>
                <a:gd name="T7" fmla="*/ 311 h 313"/>
                <a:gd name="T8" fmla="*/ 298 w 303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313">
                  <a:moveTo>
                    <a:pt x="298" y="313"/>
                  </a:moveTo>
                  <a:lnTo>
                    <a:pt x="0" y="5"/>
                  </a:lnTo>
                  <a:lnTo>
                    <a:pt x="1" y="0"/>
                  </a:lnTo>
                  <a:lnTo>
                    <a:pt x="303" y="311"/>
                  </a:lnTo>
                  <a:lnTo>
                    <a:pt x="298" y="31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3" name="Freeform 69"/>
            <p:cNvSpPr/>
            <p:nvPr/>
          </p:nvSpPr>
          <p:spPr bwMode="auto">
            <a:xfrm flipH="1" flipV="1">
              <a:off x="2653778" y="3528528"/>
              <a:ext cx="447772" cy="462550"/>
            </a:xfrm>
            <a:custGeom>
              <a:avLst/>
              <a:gdLst>
                <a:gd name="T0" fmla="*/ 298 w 303"/>
                <a:gd name="T1" fmla="*/ 313 h 313"/>
                <a:gd name="T2" fmla="*/ 0 w 303"/>
                <a:gd name="T3" fmla="*/ 5 h 313"/>
                <a:gd name="T4" fmla="*/ 1 w 303"/>
                <a:gd name="T5" fmla="*/ 0 h 313"/>
                <a:gd name="T6" fmla="*/ 303 w 303"/>
                <a:gd name="T7" fmla="*/ 311 h 313"/>
                <a:gd name="T8" fmla="*/ 298 w 303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313">
                  <a:moveTo>
                    <a:pt x="298" y="313"/>
                  </a:moveTo>
                  <a:lnTo>
                    <a:pt x="0" y="5"/>
                  </a:lnTo>
                  <a:lnTo>
                    <a:pt x="1" y="0"/>
                  </a:lnTo>
                  <a:lnTo>
                    <a:pt x="303" y="311"/>
                  </a:lnTo>
                  <a:lnTo>
                    <a:pt x="298" y="3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4" name="Freeform 70"/>
            <p:cNvSpPr/>
            <p:nvPr/>
          </p:nvSpPr>
          <p:spPr bwMode="auto">
            <a:xfrm flipH="1" flipV="1">
              <a:off x="2975939" y="3730985"/>
              <a:ext cx="177335" cy="232014"/>
            </a:xfrm>
            <a:custGeom>
              <a:avLst/>
              <a:gdLst>
                <a:gd name="T0" fmla="*/ 62 w 120"/>
                <a:gd name="T1" fmla="*/ 157 h 157"/>
                <a:gd name="T2" fmla="*/ 0 w 120"/>
                <a:gd name="T3" fmla="*/ 92 h 157"/>
                <a:gd name="T4" fmla="*/ 43 w 120"/>
                <a:gd name="T5" fmla="*/ 0 h 157"/>
                <a:gd name="T6" fmla="*/ 120 w 120"/>
                <a:gd name="T7" fmla="*/ 77 h 157"/>
                <a:gd name="T8" fmla="*/ 62 w 120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57">
                  <a:moveTo>
                    <a:pt x="62" y="157"/>
                  </a:moveTo>
                  <a:lnTo>
                    <a:pt x="0" y="92"/>
                  </a:lnTo>
                  <a:lnTo>
                    <a:pt x="43" y="0"/>
                  </a:lnTo>
                  <a:lnTo>
                    <a:pt x="120" y="77"/>
                  </a:lnTo>
                  <a:lnTo>
                    <a:pt x="62" y="15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5" name="Freeform 71"/>
            <p:cNvSpPr/>
            <p:nvPr/>
          </p:nvSpPr>
          <p:spPr bwMode="auto">
            <a:xfrm flipH="1" flipV="1">
              <a:off x="2848847" y="3685174"/>
              <a:ext cx="130046" cy="133002"/>
            </a:xfrm>
            <a:custGeom>
              <a:avLst/>
              <a:gdLst>
                <a:gd name="T0" fmla="*/ 64 w 88"/>
                <a:gd name="T1" fmla="*/ 90 h 90"/>
                <a:gd name="T2" fmla="*/ 0 w 88"/>
                <a:gd name="T3" fmla="*/ 24 h 90"/>
                <a:gd name="T4" fmla="*/ 19 w 88"/>
                <a:gd name="T5" fmla="*/ 0 h 90"/>
                <a:gd name="T6" fmla="*/ 88 w 88"/>
                <a:gd name="T7" fmla="*/ 69 h 90"/>
                <a:gd name="T8" fmla="*/ 64 w 88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90">
                  <a:moveTo>
                    <a:pt x="64" y="90"/>
                  </a:moveTo>
                  <a:lnTo>
                    <a:pt x="0" y="24"/>
                  </a:lnTo>
                  <a:lnTo>
                    <a:pt x="19" y="0"/>
                  </a:lnTo>
                  <a:lnTo>
                    <a:pt x="88" y="69"/>
                  </a:lnTo>
                  <a:lnTo>
                    <a:pt x="64" y="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6" name="Freeform 72"/>
            <p:cNvSpPr/>
            <p:nvPr/>
          </p:nvSpPr>
          <p:spPr bwMode="auto">
            <a:xfrm flipH="1" flipV="1">
              <a:off x="2848847" y="3685174"/>
              <a:ext cx="130046" cy="133002"/>
            </a:xfrm>
            <a:custGeom>
              <a:avLst/>
              <a:gdLst>
                <a:gd name="T0" fmla="*/ 64 w 88"/>
                <a:gd name="T1" fmla="*/ 90 h 90"/>
                <a:gd name="T2" fmla="*/ 0 w 88"/>
                <a:gd name="T3" fmla="*/ 24 h 90"/>
                <a:gd name="T4" fmla="*/ 19 w 88"/>
                <a:gd name="T5" fmla="*/ 0 h 90"/>
                <a:gd name="T6" fmla="*/ 88 w 88"/>
                <a:gd name="T7" fmla="*/ 69 h 90"/>
                <a:gd name="T8" fmla="*/ 64 w 88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90">
                  <a:moveTo>
                    <a:pt x="64" y="90"/>
                  </a:moveTo>
                  <a:lnTo>
                    <a:pt x="0" y="24"/>
                  </a:lnTo>
                  <a:lnTo>
                    <a:pt x="19" y="0"/>
                  </a:lnTo>
                  <a:lnTo>
                    <a:pt x="88" y="69"/>
                  </a:lnTo>
                  <a:lnTo>
                    <a:pt x="64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7" name="Freeform 73"/>
            <p:cNvSpPr/>
            <p:nvPr/>
          </p:nvSpPr>
          <p:spPr bwMode="auto">
            <a:xfrm flipH="1" flipV="1">
              <a:off x="2730624" y="3566951"/>
              <a:ext cx="146302" cy="141868"/>
            </a:xfrm>
            <a:custGeom>
              <a:avLst/>
              <a:gdLst>
                <a:gd name="T0" fmla="*/ 71 w 99"/>
                <a:gd name="T1" fmla="*/ 96 h 96"/>
                <a:gd name="T2" fmla="*/ 0 w 99"/>
                <a:gd name="T3" fmla="*/ 21 h 96"/>
                <a:gd name="T4" fmla="*/ 23 w 99"/>
                <a:gd name="T5" fmla="*/ 0 h 96"/>
                <a:gd name="T6" fmla="*/ 99 w 99"/>
                <a:gd name="T7" fmla="*/ 78 h 96"/>
                <a:gd name="T8" fmla="*/ 71 w 99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6">
                  <a:moveTo>
                    <a:pt x="71" y="96"/>
                  </a:moveTo>
                  <a:lnTo>
                    <a:pt x="0" y="21"/>
                  </a:lnTo>
                  <a:lnTo>
                    <a:pt x="23" y="0"/>
                  </a:lnTo>
                  <a:lnTo>
                    <a:pt x="99" y="78"/>
                  </a:lnTo>
                  <a:lnTo>
                    <a:pt x="71" y="9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8" name="Freeform 74"/>
            <p:cNvSpPr/>
            <p:nvPr/>
          </p:nvSpPr>
          <p:spPr bwMode="auto">
            <a:xfrm flipH="1" flipV="1">
              <a:off x="2730624" y="3566951"/>
              <a:ext cx="146302" cy="141868"/>
            </a:xfrm>
            <a:custGeom>
              <a:avLst/>
              <a:gdLst>
                <a:gd name="T0" fmla="*/ 71 w 99"/>
                <a:gd name="T1" fmla="*/ 96 h 96"/>
                <a:gd name="T2" fmla="*/ 0 w 99"/>
                <a:gd name="T3" fmla="*/ 21 h 96"/>
                <a:gd name="T4" fmla="*/ 23 w 99"/>
                <a:gd name="T5" fmla="*/ 0 h 96"/>
                <a:gd name="T6" fmla="*/ 99 w 99"/>
                <a:gd name="T7" fmla="*/ 78 h 96"/>
                <a:gd name="T8" fmla="*/ 71 w 99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6">
                  <a:moveTo>
                    <a:pt x="71" y="96"/>
                  </a:moveTo>
                  <a:lnTo>
                    <a:pt x="0" y="21"/>
                  </a:lnTo>
                  <a:lnTo>
                    <a:pt x="23" y="0"/>
                  </a:lnTo>
                  <a:lnTo>
                    <a:pt x="99" y="78"/>
                  </a:lnTo>
                  <a:lnTo>
                    <a:pt x="71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9" name="Freeform 75"/>
            <p:cNvSpPr/>
            <p:nvPr/>
          </p:nvSpPr>
          <p:spPr bwMode="auto">
            <a:xfrm flipH="1" flipV="1">
              <a:off x="2891704" y="3654141"/>
              <a:ext cx="118224" cy="124135"/>
            </a:xfrm>
            <a:custGeom>
              <a:avLst/>
              <a:gdLst>
                <a:gd name="T0" fmla="*/ 59 w 80"/>
                <a:gd name="T1" fmla="*/ 84 h 84"/>
                <a:gd name="T2" fmla="*/ 0 w 80"/>
                <a:gd name="T3" fmla="*/ 23 h 84"/>
                <a:gd name="T4" fmla="*/ 17 w 80"/>
                <a:gd name="T5" fmla="*/ 0 h 84"/>
                <a:gd name="T6" fmla="*/ 80 w 80"/>
                <a:gd name="T7" fmla="*/ 66 h 84"/>
                <a:gd name="T8" fmla="*/ 59 w 80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4">
                  <a:moveTo>
                    <a:pt x="59" y="84"/>
                  </a:moveTo>
                  <a:lnTo>
                    <a:pt x="0" y="23"/>
                  </a:lnTo>
                  <a:lnTo>
                    <a:pt x="17" y="0"/>
                  </a:lnTo>
                  <a:lnTo>
                    <a:pt x="80" y="66"/>
                  </a:lnTo>
                  <a:lnTo>
                    <a:pt x="59" y="8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6" name="Freeform 76"/>
            <p:cNvSpPr/>
            <p:nvPr/>
          </p:nvSpPr>
          <p:spPr bwMode="auto">
            <a:xfrm flipH="1" flipV="1">
              <a:off x="3230118" y="4044279"/>
              <a:ext cx="125613" cy="171424"/>
            </a:xfrm>
            <a:custGeom>
              <a:avLst/>
              <a:gdLst>
                <a:gd name="T0" fmla="*/ 24 w 85"/>
                <a:gd name="T1" fmla="*/ 0 h 116"/>
                <a:gd name="T2" fmla="*/ 0 w 85"/>
                <a:gd name="T3" fmla="*/ 60 h 116"/>
                <a:gd name="T4" fmla="*/ 55 w 85"/>
                <a:gd name="T5" fmla="*/ 116 h 116"/>
                <a:gd name="T6" fmla="*/ 85 w 85"/>
                <a:gd name="T7" fmla="*/ 62 h 116"/>
                <a:gd name="T8" fmla="*/ 24 w 85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6">
                  <a:moveTo>
                    <a:pt x="24" y="0"/>
                  </a:moveTo>
                  <a:lnTo>
                    <a:pt x="0" y="60"/>
                  </a:lnTo>
                  <a:lnTo>
                    <a:pt x="55" y="116"/>
                  </a:lnTo>
                  <a:lnTo>
                    <a:pt x="85" y="6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7" name="Freeform 77"/>
            <p:cNvSpPr/>
            <p:nvPr/>
          </p:nvSpPr>
          <p:spPr bwMode="auto">
            <a:xfrm flipH="1" flipV="1">
              <a:off x="3414843" y="3905365"/>
              <a:ext cx="48768" cy="48768"/>
            </a:xfrm>
            <a:custGeom>
              <a:avLst/>
              <a:gdLst>
                <a:gd name="T0" fmla="*/ 14 w 19"/>
                <a:gd name="T1" fmla="*/ 19 h 19"/>
                <a:gd name="T2" fmla="*/ 11 w 19"/>
                <a:gd name="T3" fmla="*/ 18 h 19"/>
                <a:gd name="T4" fmla="*/ 2 w 19"/>
                <a:gd name="T5" fmla="*/ 8 h 19"/>
                <a:gd name="T6" fmla="*/ 1 w 19"/>
                <a:gd name="T7" fmla="*/ 5 h 19"/>
                <a:gd name="T8" fmla="*/ 6 w 19"/>
                <a:gd name="T9" fmla="*/ 0 h 19"/>
                <a:gd name="T10" fmla="*/ 8 w 19"/>
                <a:gd name="T11" fmla="*/ 1 h 19"/>
                <a:gd name="T12" fmla="*/ 18 w 19"/>
                <a:gd name="T13" fmla="*/ 11 h 19"/>
                <a:gd name="T14" fmla="*/ 19 w 19"/>
                <a:gd name="T15" fmla="*/ 14 h 19"/>
                <a:gd name="T16" fmla="*/ 14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4" y="19"/>
                  </a:moveTo>
                  <a:cubicBezTo>
                    <a:pt x="14" y="19"/>
                    <a:pt x="12" y="19"/>
                    <a:pt x="11" y="1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1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2"/>
                    <a:pt x="19" y="13"/>
                    <a:pt x="19" y="14"/>
                  </a:cubicBezTo>
                  <a:lnTo>
                    <a:pt x="14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8" name="Freeform 78"/>
            <p:cNvSpPr/>
            <p:nvPr/>
          </p:nvSpPr>
          <p:spPr bwMode="auto">
            <a:xfrm flipH="1" flipV="1">
              <a:off x="3373465" y="3862510"/>
              <a:ext cx="47289" cy="51723"/>
            </a:xfrm>
            <a:custGeom>
              <a:avLst/>
              <a:gdLst>
                <a:gd name="T0" fmla="*/ 13 w 18"/>
                <a:gd name="T1" fmla="*/ 19 h 20"/>
                <a:gd name="T2" fmla="*/ 11 w 18"/>
                <a:gd name="T3" fmla="*/ 18 h 20"/>
                <a:gd name="T4" fmla="*/ 1 w 18"/>
                <a:gd name="T5" fmla="*/ 8 h 20"/>
                <a:gd name="T6" fmla="*/ 0 w 18"/>
                <a:gd name="T7" fmla="*/ 6 h 20"/>
                <a:gd name="T8" fmla="*/ 5 w 18"/>
                <a:gd name="T9" fmla="*/ 1 h 20"/>
                <a:gd name="T10" fmla="*/ 7 w 18"/>
                <a:gd name="T11" fmla="*/ 2 h 20"/>
                <a:gd name="T12" fmla="*/ 17 w 18"/>
                <a:gd name="T13" fmla="*/ 12 h 20"/>
                <a:gd name="T14" fmla="*/ 18 w 18"/>
                <a:gd name="T15" fmla="*/ 14 h 20"/>
                <a:gd name="T16" fmla="*/ 13 w 18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0">
                  <a:moveTo>
                    <a:pt x="13" y="19"/>
                  </a:moveTo>
                  <a:cubicBezTo>
                    <a:pt x="13" y="20"/>
                    <a:pt x="12" y="19"/>
                    <a:pt x="11" y="1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8" y="14"/>
                    <a:pt x="18" y="14"/>
                  </a:cubicBezTo>
                  <a:lnTo>
                    <a:pt x="13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1" name="Freeform 79"/>
            <p:cNvSpPr/>
            <p:nvPr/>
          </p:nvSpPr>
          <p:spPr bwMode="auto">
            <a:xfrm flipH="1" flipV="1">
              <a:off x="3330608" y="3821131"/>
              <a:ext cx="48768" cy="48768"/>
            </a:xfrm>
            <a:custGeom>
              <a:avLst/>
              <a:gdLst>
                <a:gd name="T0" fmla="*/ 13 w 19"/>
                <a:gd name="T1" fmla="*/ 19 h 19"/>
                <a:gd name="T2" fmla="*/ 11 w 19"/>
                <a:gd name="T3" fmla="*/ 18 h 19"/>
                <a:gd name="T4" fmla="*/ 1 w 19"/>
                <a:gd name="T5" fmla="*/ 8 h 19"/>
                <a:gd name="T6" fmla="*/ 0 w 19"/>
                <a:gd name="T7" fmla="*/ 5 h 19"/>
                <a:gd name="T8" fmla="*/ 5 w 19"/>
                <a:gd name="T9" fmla="*/ 1 h 19"/>
                <a:gd name="T10" fmla="*/ 8 w 19"/>
                <a:gd name="T11" fmla="*/ 1 h 19"/>
                <a:gd name="T12" fmla="*/ 17 w 19"/>
                <a:gd name="T13" fmla="*/ 11 h 19"/>
                <a:gd name="T14" fmla="*/ 18 w 19"/>
                <a:gd name="T15" fmla="*/ 14 h 19"/>
                <a:gd name="T16" fmla="*/ 13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3" y="19"/>
                  </a:moveTo>
                  <a:cubicBezTo>
                    <a:pt x="13" y="19"/>
                    <a:pt x="12" y="19"/>
                    <a:pt x="11" y="1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7" y="0"/>
                    <a:pt x="8" y="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2"/>
                    <a:pt x="19" y="14"/>
                    <a:pt x="18" y="14"/>
                  </a:cubicBezTo>
                  <a:lnTo>
                    <a:pt x="13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2" name="Freeform 80"/>
            <p:cNvSpPr/>
            <p:nvPr/>
          </p:nvSpPr>
          <p:spPr bwMode="auto">
            <a:xfrm flipH="1" flipV="1">
              <a:off x="3289230" y="3778275"/>
              <a:ext cx="48768" cy="48768"/>
            </a:xfrm>
            <a:custGeom>
              <a:avLst/>
              <a:gdLst>
                <a:gd name="T0" fmla="*/ 14 w 19"/>
                <a:gd name="T1" fmla="*/ 18 h 19"/>
                <a:gd name="T2" fmla="*/ 11 w 19"/>
                <a:gd name="T3" fmla="*/ 17 h 19"/>
                <a:gd name="T4" fmla="*/ 1 w 19"/>
                <a:gd name="T5" fmla="*/ 7 h 19"/>
                <a:gd name="T6" fmla="*/ 0 w 19"/>
                <a:gd name="T7" fmla="*/ 5 h 19"/>
                <a:gd name="T8" fmla="*/ 5 w 19"/>
                <a:gd name="T9" fmla="*/ 0 h 19"/>
                <a:gd name="T10" fmla="*/ 8 w 19"/>
                <a:gd name="T11" fmla="*/ 1 h 19"/>
                <a:gd name="T12" fmla="*/ 18 w 19"/>
                <a:gd name="T13" fmla="*/ 11 h 19"/>
                <a:gd name="T14" fmla="*/ 18 w 19"/>
                <a:gd name="T15" fmla="*/ 14 h 19"/>
                <a:gd name="T16" fmla="*/ 14 w 19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4" y="18"/>
                  </a:moveTo>
                  <a:cubicBezTo>
                    <a:pt x="13" y="19"/>
                    <a:pt x="12" y="18"/>
                    <a:pt x="11" y="1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9" y="13"/>
                    <a:pt x="18" y="14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3" name="Freeform 81"/>
            <p:cNvSpPr/>
            <p:nvPr/>
          </p:nvSpPr>
          <p:spPr bwMode="auto">
            <a:xfrm flipH="1" flipV="1">
              <a:off x="3247852" y="3736897"/>
              <a:ext cx="48768" cy="48768"/>
            </a:xfrm>
            <a:custGeom>
              <a:avLst/>
              <a:gdLst>
                <a:gd name="T0" fmla="*/ 14 w 19"/>
                <a:gd name="T1" fmla="*/ 19 h 19"/>
                <a:gd name="T2" fmla="*/ 11 w 19"/>
                <a:gd name="T3" fmla="*/ 18 h 19"/>
                <a:gd name="T4" fmla="*/ 1 w 19"/>
                <a:gd name="T5" fmla="*/ 8 h 19"/>
                <a:gd name="T6" fmla="*/ 1 w 19"/>
                <a:gd name="T7" fmla="*/ 5 h 19"/>
                <a:gd name="T8" fmla="*/ 5 w 19"/>
                <a:gd name="T9" fmla="*/ 1 h 19"/>
                <a:gd name="T10" fmla="*/ 8 w 19"/>
                <a:gd name="T11" fmla="*/ 2 h 19"/>
                <a:gd name="T12" fmla="*/ 18 w 19"/>
                <a:gd name="T13" fmla="*/ 12 h 19"/>
                <a:gd name="T14" fmla="*/ 19 w 19"/>
                <a:gd name="T15" fmla="*/ 14 h 19"/>
                <a:gd name="T16" fmla="*/ 14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4" y="19"/>
                  </a:moveTo>
                  <a:cubicBezTo>
                    <a:pt x="13" y="19"/>
                    <a:pt x="12" y="19"/>
                    <a:pt x="11" y="1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7" y="1"/>
                    <a:pt x="8" y="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3"/>
                    <a:pt x="19" y="14"/>
                    <a:pt x="19" y="14"/>
                  </a:cubicBezTo>
                  <a:lnTo>
                    <a:pt x="14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4" name="Freeform 82"/>
            <p:cNvSpPr/>
            <p:nvPr/>
          </p:nvSpPr>
          <p:spPr bwMode="auto">
            <a:xfrm flipH="1" flipV="1">
              <a:off x="3207952" y="3692563"/>
              <a:ext cx="48768" cy="48768"/>
            </a:xfrm>
            <a:custGeom>
              <a:avLst/>
              <a:gdLst>
                <a:gd name="T0" fmla="*/ 14 w 19"/>
                <a:gd name="T1" fmla="*/ 19 h 19"/>
                <a:gd name="T2" fmla="*/ 11 w 19"/>
                <a:gd name="T3" fmla="*/ 18 h 19"/>
                <a:gd name="T4" fmla="*/ 2 w 19"/>
                <a:gd name="T5" fmla="*/ 8 h 19"/>
                <a:gd name="T6" fmla="*/ 1 w 19"/>
                <a:gd name="T7" fmla="*/ 5 h 19"/>
                <a:gd name="T8" fmla="*/ 6 w 19"/>
                <a:gd name="T9" fmla="*/ 0 h 19"/>
                <a:gd name="T10" fmla="*/ 8 w 19"/>
                <a:gd name="T11" fmla="*/ 1 h 19"/>
                <a:gd name="T12" fmla="*/ 18 w 19"/>
                <a:gd name="T13" fmla="*/ 11 h 19"/>
                <a:gd name="T14" fmla="*/ 19 w 19"/>
                <a:gd name="T15" fmla="*/ 14 h 19"/>
                <a:gd name="T16" fmla="*/ 14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4" y="19"/>
                  </a:moveTo>
                  <a:cubicBezTo>
                    <a:pt x="13" y="19"/>
                    <a:pt x="12" y="19"/>
                    <a:pt x="11" y="1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2"/>
                    <a:pt x="19" y="13"/>
                    <a:pt x="19" y="14"/>
                  </a:cubicBezTo>
                  <a:lnTo>
                    <a:pt x="14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5" name="Freeform 83"/>
            <p:cNvSpPr/>
            <p:nvPr/>
          </p:nvSpPr>
          <p:spPr bwMode="auto">
            <a:xfrm flipH="1" flipV="1">
              <a:off x="3166574" y="3649707"/>
              <a:ext cx="48768" cy="48768"/>
            </a:xfrm>
            <a:custGeom>
              <a:avLst/>
              <a:gdLst>
                <a:gd name="T0" fmla="*/ 14 w 19"/>
                <a:gd name="T1" fmla="*/ 18 h 19"/>
                <a:gd name="T2" fmla="*/ 12 w 19"/>
                <a:gd name="T3" fmla="*/ 17 h 19"/>
                <a:gd name="T4" fmla="*/ 2 w 19"/>
                <a:gd name="T5" fmla="*/ 7 h 19"/>
                <a:gd name="T6" fmla="*/ 1 w 19"/>
                <a:gd name="T7" fmla="*/ 5 h 19"/>
                <a:gd name="T8" fmla="*/ 6 w 19"/>
                <a:gd name="T9" fmla="*/ 0 h 19"/>
                <a:gd name="T10" fmla="*/ 8 w 19"/>
                <a:gd name="T11" fmla="*/ 1 h 19"/>
                <a:gd name="T12" fmla="*/ 18 w 19"/>
                <a:gd name="T13" fmla="*/ 11 h 19"/>
                <a:gd name="T14" fmla="*/ 19 w 19"/>
                <a:gd name="T15" fmla="*/ 14 h 19"/>
                <a:gd name="T16" fmla="*/ 14 w 19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4" y="18"/>
                  </a:moveTo>
                  <a:cubicBezTo>
                    <a:pt x="14" y="19"/>
                    <a:pt x="12" y="18"/>
                    <a:pt x="12" y="1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5"/>
                    <a:pt x="1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2"/>
                    <a:pt x="19" y="13"/>
                    <a:pt x="19" y="14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6" name="Freeform 84"/>
            <p:cNvSpPr/>
            <p:nvPr/>
          </p:nvSpPr>
          <p:spPr bwMode="auto">
            <a:xfrm flipH="1" flipV="1">
              <a:off x="3122240" y="3608329"/>
              <a:ext cx="48768" cy="48768"/>
            </a:xfrm>
            <a:custGeom>
              <a:avLst/>
              <a:gdLst>
                <a:gd name="T0" fmla="*/ 13 w 19"/>
                <a:gd name="T1" fmla="*/ 19 h 19"/>
                <a:gd name="T2" fmla="*/ 11 w 19"/>
                <a:gd name="T3" fmla="*/ 18 h 19"/>
                <a:gd name="T4" fmla="*/ 1 w 19"/>
                <a:gd name="T5" fmla="*/ 8 h 19"/>
                <a:gd name="T6" fmla="*/ 0 w 19"/>
                <a:gd name="T7" fmla="*/ 5 h 19"/>
                <a:gd name="T8" fmla="*/ 5 w 19"/>
                <a:gd name="T9" fmla="*/ 1 h 19"/>
                <a:gd name="T10" fmla="*/ 7 w 19"/>
                <a:gd name="T11" fmla="*/ 2 h 19"/>
                <a:gd name="T12" fmla="*/ 17 w 19"/>
                <a:gd name="T13" fmla="*/ 12 h 19"/>
                <a:gd name="T14" fmla="*/ 18 w 19"/>
                <a:gd name="T15" fmla="*/ 14 h 19"/>
                <a:gd name="T16" fmla="*/ 13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3" y="19"/>
                  </a:moveTo>
                  <a:cubicBezTo>
                    <a:pt x="13" y="19"/>
                    <a:pt x="12" y="19"/>
                    <a:pt x="11" y="1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7" y="1"/>
                    <a:pt x="7" y="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9" y="14"/>
                    <a:pt x="18" y="14"/>
                  </a:cubicBezTo>
                  <a:lnTo>
                    <a:pt x="13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7" name="Freeform 85"/>
            <p:cNvSpPr/>
            <p:nvPr/>
          </p:nvSpPr>
          <p:spPr bwMode="auto">
            <a:xfrm flipH="1" flipV="1">
              <a:off x="3082339" y="3565472"/>
              <a:ext cx="48768" cy="48768"/>
            </a:xfrm>
            <a:custGeom>
              <a:avLst/>
              <a:gdLst>
                <a:gd name="T0" fmla="*/ 13 w 19"/>
                <a:gd name="T1" fmla="*/ 19 h 19"/>
                <a:gd name="T2" fmla="*/ 11 w 19"/>
                <a:gd name="T3" fmla="*/ 18 h 19"/>
                <a:gd name="T4" fmla="*/ 1 w 19"/>
                <a:gd name="T5" fmla="*/ 8 h 19"/>
                <a:gd name="T6" fmla="*/ 0 w 19"/>
                <a:gd name="T7" fmla="*/ 5 h 19"/>
                <a:gd name="T8" fmla="*/ 5 w 19"/>
                <a:gd name="T9" fmla="*/ 0 h 19"/>
                <a:gd name="T10" fmla="*/ 8 w 19"/>
                <a:gd name="T11" fmla="*/ 1 h 19"/>
                <a:gd name="T12" fmla="*/ 17 w 19"/>
                <a:gd name="T13" fmla="*/ 11 h 19"/>
                <a:gd name="T14" fmla="*/ 18 w 19"/>
                <a:gd name="T15" fmla="*/ 14 h 19"/>
                <a:gd name="T16" fmla="*/ 13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3" y="19"/>
                  </a:moveTo>
                  <a:cubicBezTo>
                    <a:pt x="13" y="19"/>
                    <a:pt x="12" y="19"/>
                    <a:pt x="11" y="1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5"/>
                    <a:pt x="0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2"/>
                    <a:pt x="19" y="13"/>
                    <a:pt x="18" y="14"/>
                  </a:cubicBezTo>
                  <a:lnTo>
                    <a:pt x="13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8" name="Freeform 86"/>
            <p:cNvSpPr/>
            <p:nvPr/>
          </p:nvSpPr>
          <p:spPr bwMode="auto">
            <a:xfrm flipH="1" flipV="1">
              <a:off x="3040961" y="3521139"/>
              <a:ext cx="48768" cy="51723"/>
            </a:xfrm>
            <a:custGeom>
              <a:avLst/>
              <a:gdLst>
                <a:gd name="T0" fmla="*/ 14 w 19"/>
                <a:gd name="T1" fmla="*/ 19 h 20"/>
                <a:gd name="T2" fmla="*/ 11 w 19"/>
                <a:gd name="T3" fmla="*/ 18 h 20"/>
                <a:gd name="T4" fmla="*/ 1 w 19"/>
                <a:gd name="T5" fmla="*/ 8 h 20"/>
                <a:gd name="T6" fmla="*/ 0 w 19"/>
                <a:gd name="T7" fmla="*/ 6 h 20"/>
                <a:gd name="T8" fmla="*/ 5 w 19"/>
                <a:gd name="T9" fmla="*/ 1 h 20"/>
                <a:gd name="T10" fmla="*/ 8 w 19"/>
                <a:gd name="T11" fmla="*/ 2 h 20"/>
                <a:gd name="T12" fmla="*/ 18 w 19"/>
                <a:gd name="T13" fmla="*/ 12 h 20"/>
                <a:gd name="T14" fmla="*/ 18 w 19"/>
                <a:gd name="T15" fmla="*/ 14 h 20"/>
                <a:gd name="T16" fmla="*/ 14 w 19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0">
                  <a:moveTo>
                    <a:pt x="14" y="19"/>
                  </a:moveTo>
                  <a:cubicBezTo>
                    <a:pt x="13" y="20"/>
                    <a:pt x="12" y="19"/>
                    <a:pt x="11" y="1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7" y="1"/>
                    <a:pt x="8" y="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3"/>
                    <a:pt x="19" y="14"/>
                    <a:pt x="18" y="14"/>
                  </a:cubicBezTo>
                  <a:lnTo>
                    <a:pt x="14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9" name="Freeform 87"/>
            <p:cNvSpPr/>
            <p:nvPr/>
          </p:nvSpPr>
          <p:spPr bwMode="auto">
            <a:xfrm flipH="1" flipV="1">
              <a:off x="2999582" y="3479760"/>
              <a:ext cx="48768" cy="48768"/>
            </a:xfrm>
            <a:custGeom>
              <a:avLst/>
              <a:gdLst>
                <a:gd name="T0" fmla="*/ 14 w 19"/>
                <a:gd name="T1" fmla="*/ 19 h 19"/>
                <a:gd name="T2" fmla="*/ 11 w 19"/>
                <a:gd name="T3" fmla="*/ 18 h 19"/>
                <a:gd name="T4" fmla="*/ 1 w 19"/>
                <a:gd name="T5" fmla="*/ 8 h 19"/>
                <a:gd name="T6" fmla="*/ 1 w 19"/>
                <a:gd name="T7" fmla="*/ 5 h 19"/>
                <a:gd name="T8" fmla="*/ 5 w 19"/>
                <a:gd name="T9" fmla="*/ 1 h 19"/>
                <a:gd name="T10" fmla="*/ 8 w 19"/>
                <a:gd name="T11" fmla="*/ 1 h 19"/>
                <a:gd name="T12" fmla="*/ 18 w 19"/>
                <a:gd name="T13" fmla="*/ 11 h 19"/>
                <a:gd name="T14" fmla="*/ 19 w 19"/>
                <a:gd name="T15" fmla="*/ 14 h 19"/>
                <a:gd name="T16" fmla="*/ 14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4" y="19"/>
                  </a:moveTo>
                  <a:cubicBezTo>
                    <a:pt x="13" y="19"/>
                    <a:pt x="12" y="19"/>
                    <a:pt x="11" y="1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2"/>
                    <a:pt x="19" y="14"/>
                    <a:pt x="19" y="14"/>
                  </a:cubicBezTo>
                  <a:lnTo>
                    <a:pt x="14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0" name="Freeform 88"/>
            <p:cNvSpPr/>
            <p:nvPr/>
          </p:nvSpPr>
          <p:spPr bwMode="auto">
            <a:xfrm flipH="1" flipV="1">
              <a:off x="2958204" y="3436905"/>
              <a:ext cx="48768" cy="48768"/>
            </a:xfrm>
            <a:custGeom>
              <a:avLst/>
              <a:gdLst>
                <a:gd name="T0" fmla="*/ 14 w 19"/>
                <a:gd name="T1" fmla="*/ 18 h 19"/>
                <a:gd name="T2" fmla="*/ 11 w 19"/>
                <a:gd name="T3" fmla="*/ 17 h 19"/>
                <a:gd name="T4" fmla="*/ 2 w 19"/>
                <a:gd name="T5" fmla="*/ 7 h 19"/>
                <a:gd name="T6" fmla="*/ 1 w 19"/>
                <a:gd name="T7" fmla="*/ 5 h 19"/>
                <a:gd name="T8" fmla="*/ 6 w 19"/>
                <a:gd name="T9" fmla="*/ 0 h 19"/>
                <a:gd name="T10" fmla="*/ 8 w 19"/>
                <a:gd name="T11" fmla="*/ 1 h 19"/>
                <a:gd name="T12" fmla="*/ 18 w 19"/>
                <a:gd name="T13" fmla="*/ 11 h 19"/>
                <a:gd name="T14" fmla="*/ 19 w 19"/>
                <a:gd name="T15" fmla="*/ 14 h 19"/>
                <a:gd name="T16" fmla="*/ 14 w 19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4" y="18"/>
                  </a:moveTo>
                  <a:cubicBezTo>
                    <a:pt x="13" y="19"/>
                    <a:pt x="12" y="18"/>
                    <a:pt x="11" y="1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5"/>
                    <a:pt x="1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2"/>
                    <a:pt x="19" y="13"/>
                    <a:pt x="19" y="14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1" name="Freeform 89"/>
            <p:cNvSpPr/>
            <p:nvPr/>
          </p:nvSpPr>
          <p:spPr bwMode="auto">
            <a:xfrm flipH="1" flipV="1">
              <a:off x="2918303" y="3395527"/>
              <a:ext cx="45812" cy="48768"/>
            </a:xfrm>
            <a:custGeom>
              <a:avLst/>
              <a:gdLst>
                <a:gd name="T0" fmla="*/ 13 w 18"/>
                <a:gd name="T1" fmla="*/ 19 h 19"/>
                <a:gd name="T2" fmla="*/ 11 w 18"/>
                <a:gd name="T3" fmla="*/ 18 h 19"/>
                <a:gd name="T4" fmla="*/ 1 w 18"/>
                <a:gd name="T5" fmla="*/ 8 h 19"/>
                <a:gd name="T6" fmla="*/ 0 w 18"/>
                <a:gd name="T7" fmla="*/ 5 h 19"/>
                <a:gd name="T8" fmla="*/ 5 w 18"/>
                <a:gd name="T9" fmla="*/ 1 h 19"/>
                <a:gd name="T10" fmla="*/ 7 w 18"/>
                <a:gd name="T11" fmla="*/ 2 h 19"/>
                <a:gd name="T12" fmla="*/ 17 w 18"/>
                <a:gd name="T13" fmla="*/ 12 h 19"/>
                <a:gd name="T14" fmla="*/ 18 w 18"/>
                <a:gd name="T15" fmla="*/ 14 h 19"/>
                <a:gd name="T16" fmla="*/ 13 w 18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3" y="19"/>
                  </a:moveTo>
                  <a:cubicBezTo>
                    <a:pt x="13" y="19"/>
                    <a:pt x="12" y="19"/>
                    <a:pt x="11" y="1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8" y="14"/>
                    <a:pt x="18" y="14"/>
                  </a:cubicBezTo>
                  <a:lnTo>
                    <a:pt x="13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2" name="Freeform 90"/>
            <p:cNvSpPr/>
            <p:nvPr/>
          </p:nvSpPr>
          <p:spPr bwMode="auto">
            <a:xfrm flipH="1" flipV="1">
              <a:off x="2873969" y="3352670"/>
              <a:ext cx="48768" cy="48768"/>
            </a:xfrm>
            <a:custGeom>
              <a:avLst/>
              <a:gdLst>
                <a:gd name="T0" fmla="*/ 13 w 19"/>
                <a:gd name="T1" fmla="*/ 19 h 19"/>
                <a:gd name="T2" fmla="*/ 11 w 19"/>
                <a:gd name="T3" fmla="*/ 18 h 19"/>
                <a:gd name="T4" fmla="*/ 1 w 19"/>
                <a:gd name="T5" fmla="*/ 8 h 19"/>
                <a:gd name="T6" fmla="*/ 0 w 19"/>
                <a:gd name="T7" fmla="*/ 5 h 19"/>
                <a:gd name="T8" fmla="*/ 5 w 19"/>
                <a:gd name="T9" fmla="*/ 0 h 19"/>
                <a:gd name="T10" fmla="*/ 8 w 19"/>
                <a:gd name="T11" fmla="*/ 1 h 19"/>
                <a:gd name="T12" fmla="*/ 17 w 19"/>
                <a:gd name="T13" fmla="*/ 11 h 19"/>
                <a:gd name="T14" fmla="*/ 18 w 19"/>
                <a:gd name="T15" fmla="*/ 14 h 19"/>
                <a:gd name="T16" fmla="*/ 13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3" y="19"/>
                  </a:moveTo>
                  <a:cubicBezTo>
                    <a:pt x="13" y="19"/>
                    <a:pt x="12" y="19"/>
                    <a:pt x="11" y="1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7" y="0"/>
                    <a:pt x="8" y="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2"/>
                    <a:pt x="19" y="13"/>
                    <a:pt x="18" y="14"/>
                  </a:cubicBezTo>
                  <a:lnTo>
                    <a:pt x="13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3" name="Freeform 91"/>
            <p:cNvSpPr/>
            <p:nvPr/>
          </p:nvSpPr>
          <p:spPr bwMode="auto">
            <a:xfrm flipH="1" flipV="1">
              <a:off x="3438488" y="3865465"/>
              <a:ext cx="66501" cy="66501"/>
            </a:xfrm>
            <a:custGeom>
              <a:avLst/>
              <a:gdLst>
                <a:gd name="T0" fmla="*/ 15 w 26"/>
                <a:gd name="T1" fmla="*/ 25 h 26"/>
                <a:gd name="T2" fmla="*/ 11 w 26"/>
                <a:gd name="T3" fmla="*/ 25 h 26"/>
                <a:gd name="T4" fmla="*/ 1 w 26"/>
                <a:gd name="T5" fmla="*/ 14 h 26"/>
                <a:gd name="T6" fmla="*/ 1 w 26"/>
                <a:gd name="T7" fmla="*/ 11 h 26"/>
                <a:gd name="T8" fmla="*/ 11 w 26"/>
                <a:gd name="T9" fmla="*/ 1 h 26"/>
                <a:gd name="T10" fmla="*/ 15 w 26"/>
                <a:gd name="T11" fmla="*/ 1 h 26"/>
                <a:gd name="T12" fmla="*/ 25 w 26"/>
                <a:gd name="T13" fmla="*/ 11 h 26"/>
                <a:gd name="T14" fmla="*/ 25 w 26"/>
                <a:gd name="T15" fmla="*/ 15 h 26"/>
                <a:gd name="T16" fmla="*/ 15 w 26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5" y="25"/>
                  </a:moveTo>
                  <a:cubicBezTo>
                    <a:pt x="14" y="26"/>
                    <a:pt x="12" y="25"/>
                    <a:pt x="11" y="2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2"/>
                    <a:pt x="26" y="14"/>
                    <a:pt x="25" y="15"/>
                  </a:cubicBezTo>
                  <a:lnTo>
                    <a:pt x="15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4" name="Freeform 92"/>
            <p:cNvSpPr/>
            <p:nvPr/>
          </p:nvSpPr>
          <p:spPr bwMode="auto">
            <a:xfrm flipH="1" flipV="1">
              <a:off x="3400065" y="3824087"/>
              <a:ext cx="63546" cy="66501"/>
            </a:xfrm>
            <a:custGeom>
              <a:avLst/>
              <a:gdLst>
                <a:gd name="T0" fmla="*/ 14 w 25"/>
                <a:gd name="T1" fmla="*/ 25 h 26"/>
                <a:gd name="T2" fmla="*/ 11 w 25"/>
                <a:gd name="T3" fmla="*/ 25 h 26"/>
                <a:gd name="T4" fmla="*/ 1 w 25"/>
                <a:gd name="T5" fmla="*/ 15 h 26"/>
                <a:gd name="T6" fmla="*/ 1 w 25"/>
                <a:gd name="T7" fmla="*/ 11 h 26"/>
                <a:gd name="T8" fmla="*/ 11 w 25"/>
                <a:gd name="T9" fmla="*/ 1 h 26"/>
                <a:gd name="T10" fmla="*/ 14 w 25"/>
                <a:gd name="T11" fmla="*/ 1 h 26"/>
                <a:gd name="T12" fmla="*/ 24 w 25"/>
                <a:gd name="T13" fmla="*/ 11 h 26"/>
                <a:gd name="T14" fmla="*/ 24 w 25"/>
                <a:gd name="T15" fmla="*/ 15 h 26"/>
                <a:gd name="T16" fmla="*/ 14 w 25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4" y="25"/>
                  </a:moveTo>
                  <a:cubicBezTo>
                    <a:pt x="13" y="26"/>
                    <a:pt x="12" y="25"/>
                    <a:pt x="11" y="2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4"/>
                    <a:pt x="24" y="1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5" name="Freeform 93"/>
            <p:cNvSpPr/>
            <p:nvPr/>
          </p:nvSpPr>
          <p:spPr bwMode="auto">
            <a:xfrm flipH="1" flipV="1">
              <a:off x="3358687" y="3782709"/>
              <a:ext cx="63546" cy="66501"/>
            </a:xfrm>
            <a:custGeom>
              <a:avLst/>
              <a:gdLst>
                <a:gd name="T0" fmla="*/ 14 w 25"/>
                <a:gd name="T1" fmla="*/ 25 h 26"/>
                <a:gd name="T2" fmla="*/ 10 w 25"/>
                <a:gd name="T3" fmla="*/ 25 h 26"/>
                <a:gd name="T4" fmla="*/ 1 w 25"/>
                <a:gd name="T5" fmla="*/ 15 h 26"/>
                <a:gd name="T6" fmla="*/ 1 w 25"/>
                <a:gd name="T7" fmla="*/ 11 h 26"/>
                <a:gd name="T8" fmla="*/ 11 w 25"/>
                <a:gd name="T9" fmla="*/ 1 h 26"/>
                <a:gd name="T10" fmla="*/ 14 w 25"/>
                <a:gd name="T11" fmla="*/ 1 h 26"/>
                <a:gd name="T12" fmla="*/ 24 w 25"/>
                <a:gd name="T13" fmla="*/ 11 h 26"/>
                <a:gd name="T14" fmla="*/ 24 w 25"/>
                <a:gd name="T15" fmla="*/ 15 h 26"/>
                <a:gd name="T16" fmla="*/ 14 w 25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4" y="25"/>
                  </a:moveTo>
                  <a:cubicBezTo>
                    <a:pt x="13" y="26"/>
                    <a:pt x="11" y="26"/>
                    <a:pt x="10" y="2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4"/>
                    <a:pt x="24" y="1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8" name="Freeform 94"/>
            <p:cNvSpPr/>
            <p:nvPr/>
          </p:nvSpPr>
          <p:spPr bwMode="auto">
            <a:xfrm flipH="1" flipV="1">
              <a:off x="3320264" y="3741330"/>
              <a:ext cx="63546" cy="67979"/>
            </a:xfrm>
            <a:custGeom>
              <a:avLst/>
              <a:gdLst>
                <a:gd name="T0" fmla="*/ 14 w 25"/>
                <a:gd name="T1" fmla="*/ 25 h 26"/>
                <a:gd name="T2" fmla="*/ 11 w 25"/>
                <a:gd name="T3" fmla="*/ 25 h 26"/>
                <a:gd name="T4" fmla="*/ 1 w 25"/>
                <a:gd name="T5" fmla="*/ 15 h 26"/>
                <a:gd name="T6" fmla="*/ 1 w 25"/>
                <a:gd name="T7" fmla="*/ 11 h 26"/>
                <a:gd name="T8" fmla="*/ 11 w 25"/>
                <a:gd name="T9" fmla="*/ 1 h 26"/>
                <a:gd name="T10" fmla="*/ 15 w 25"/>
                <a:gd name="T11" fmla="*/ 1 h 26"/>
                <a:gd name="T12" fmla="*/ 24 w 25"/>
                <a:gd name="T13" fmla="*/ 11 h 26"/>
                <a:gd name="T14" fmla="*/ 24 w 25"/>
                <a:gd name="T15" fmla="*/ 15 h 26"/>
                <a:gd name="T16" fmla="*/ 14 w 25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4" y="25"/>
                  </a:moveTo>
                  <a:cubicBezTo>
                    <a:pt x="13" y="26"/>
                    <a:pt x="12" y="26"/>
                    <a:pt x="11" y="2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4"/>
                    <a:pt x="24" y="1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9" name="Freeform 95"/>
            <p:cNvSpPr/>
            <p:nvPr/>
          </p:nvSpPr>
          <p:spPr bwMode="auto">
            <a:xfrm flipH="1" flipV="1">
              <a:off x="3278886" y="3701430"/>
              <a:ext cx="65023" cy="66501"/>
            </a:xfrm>
            <a:custGeom>
              <a:avLst/>
              <a:gdLst>
                <a:gd name="T0" fmla="*/ 14 w 25"/>
                <a:gd name="T1" fmla="*/ 25 h 26"/>
                <a:gd name="T2" fmla="*/ 10 w 25"/>
                <a:gd name="T3" fmla="*/ 25 h 26"/>
                <a:gd name="T4" fmla="*/ 1 w 25"/>
                <a:gd name="T5" fmla="*/ 15 h 26"/>
                <a:gd name="T6" fmla="*/ 1 w 25"/>
                <a:gd name="T7" fmla="*/ 11 h 26"/>
                <a:gd name="T8" fmla="*/ 11 w 25"/>
                <a:gd name="T9" fmla="*/ 1 h 26"/>
                <a:gd name="T10" fmla="*/ 14 w 25"/>
                <a:gd name="T11" fmla="*/ 1 h 26"/>
                <a:gd name="T12" fmla="*/ 24 w 25"/>
                <a:gd name="T13" fmla="*/ 11 h 26"/>
                <a:gd name="T14" fmla="*/ 24 w 25"/>
                <a:gd name="T15" fmla="*/ 15 h 26"/>
                <a:gd name="T16" fmla="*/ 14 w 25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4" y="25"/>
                  </a:moveTo>
                  <a:cubicBezTo>
                    <a:pt x="13" y="26"/>
                    <a:pt x="11" y="26"/>
                    <a:pt x="10" y="2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4"/>
                    <a:pt x="24" y="1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0" name="Freeform 96"/>
            <p:cNvSpPr/>
            <p:nvPr/>
          </p:nvSpPr>
          <p:spPr bwMode="auto">
            <a:xfrm flipH="1" flipV="1">
              <a:off x="3240463" y="3660051"/>
              <a:ext cx="65023" cy="66501"/>
            </a:xfrm>
            <a:custGeom>
              <a:avLst/>
              <a:gdLst>
                <a:gd name="T0" fmla="*/ 14 w 25"/>
                <a:gd name="T1" fmla="*/ 25 h 26"/>
                <a:gd name="T2" fmla="*/ 11 w 25"/>
                <a:gd name="T3" fmla="*/ 25 h 26"/>
                <a:gd name="T4" fmla="*/ 1 w 25"/>
                <a:gd name="T5" fmla="*/ 15 h 26"/>
                <a:gd name="T6" fmla="*/ 1 w 25"/>
                <a:gd name="T7" fmla="*/ 11 h 26"/>
                <a:gd name="T8" fmla="*/ 11 w 25"/>
                <a:gd name="T9" fmla="*/ 1 h 26"/>
                <a:gd name="T10" fmla="*/ 15 w 25"/>
                <a:gd name="T11" fmla="*/ 1 h 26"/>
                <a:gd name="T12" fmla="*/ 25 w 25"/>
                <a:gd name="T13" fmla="*/ 11 h 26"/>
                <a:gd name="T14" fmla="*/ 25 w 25"/>
                <a:gd name="T15" fmla="*/ 15 h 26"/>
                <a:gd name="T16" fmla="*/ 14 w 25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4" y="25"/>
                  </a:moveTo>
                  <a:cubicBezTo>
                    <a:pt x="14" y="26"/>
                    <a:pt x="12" y="26"/>
                    <a:pt x="11" y="2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4"/>
                    <a:pt x="25" y="1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1" name="Freeform 97"/>
            <p:cNvSpPr/>
            <p:nvPr/>
          </p:nvSpPr>
          <p:spPr bwMode="auto">
            <a:xfrm flipH="1" flipV="1">
              <a:off x="3199085" y="3618673"/>
              <a:ext cx="65023" cy="66501"/>
            </a:xfrm>
            <a:custGeom>
              <a:avLst/>
              <a:gdLst>
                <a:gd name="T0" fmla="*/ 14 w 25"/>
                <a:gd name="T1" fmla="*/ 25 h 26"/>
                <a:gd name="T2" fmla="*/ 11 w 25"/>
                <a:gd name="T3" fmla="*/ 25 h 26"/>
                <a:gd name="T4" fmla="*/ 1 w 25"/>
                <a:gd name="T5" fmla="*/ 15 h 26"/>
                <a:gd name="T6" fmla="*/ 1 w 25"/>
                <a:gd name="T7" fmla="*/ 11 h 26"/>
                <a:gd name="T8" fmla="*/ 11 w 25"/>
                <a:gd name="T9" fmla="*/ 1 h 26"/>
                <a:gd name="T10" fmla="*/ 14 w 25"/>
                <a:gd name="T11" fmla="*/ 1 h 26"/>
                <a:gd name="T12" fmla="*/ 24 w 25"/>
                <a:gd name="T13" fmla="*/ 11 h 26"/>
                <a:gd name="T14" fmla="*/ 24 w 25"/>
                <a:gd name="T15" fmla="*/ 15 h 26"/>
                <a:gd name="T16" fmla="*/ 14 w 25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4" y="25"/>
                  </a:moveTo>
                  <a:cubicBezTo>
                    <a:pt x="13" y="26"/>
                    <a:pt x="12" y="26"/>
                    <a:pt x="11" y="2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4"/>
                    <a:pt x="24" y="1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2" name="Freeform 98"/>
            <p:cNvSpPr/>
            <p:nvPr/>
          </p:nvSpPr>
          <p:spPr bwMode="auto">
            <a:xfrm flipH="1" flipV="1">
              <a:off x="3159184" y="3577295"/>
              <a:ext cx="63546" cy="66501"/>
            </a:xfrm>
            <a:custGeom>
              <a:avLst/>
              <a:gdLst>
                <a:gd name="T0" fmla="*/ 14 w 25"/>
                <a:gd name="T1" fmla="*/ 25 h 26"/>
                <a:gd name="T2" fmla="*/ 10 w 25"/>
                <a:gd name="T3" fmla="*/ 25 h 26"/>
                <a:gd name="T4" fmla="*/ 0 w 25"/>
                <a:gd name="T5" fmla="*/ 15 h 26"/>
                <a:gd name="T6" fmla="*/ 1 w 25"/>
                <a:gd name="T7" fmla="*/ 11 h 26"/>
                <a:gd name="T8" fmla="*/ 11 w 25"/>
                <a:gd name="T9" fmla="*/ 1 h 26"/>
                <a:gd name="T10" fmla="*/ 14 w 25"/>
                <a:gd name="T11" fmla="*/ 1 h 26"/>
                <a:gd name="T12" fmla="*/ 24 w 25"/>
                <a:gd name="T13" fmla="*/ 11 h 26"/>
                <a:gd name="T14" fmla="*/ 24 w 25"/>
                <a:gd name="T15" fmla="*/ 15 h 26"/>
                <a:gd name="T16" fmla="*/ 14 w 25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4" y="25"/>
                  </a:moveTo>
                  <a:cubicBezTo>
                    <a:pt x="13" y="26"/>
                    <a:pt x="11" y="26"/>
                    <a:pt x="10" y="2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4"/>
                    <a:pt x="24" y="1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3" name="Freeform 99"/>
            <p:cNvSpPr/>
            <p:nvPr/>
          </p:nvSpPr>
          <p:spPr bwMode="auto">
            <a:xfrm flipH="1" flipV="1">
              <a:off x="3120761" y="3537395"/>
              <a:ext cx="63546" cy="66501"/>
            </a:xfrm>
            <a:custGeom>
              <a:avLst/>
              <a:gdLst>
                <a:gd name="T0" fmla="*/ 14 w 25"/>
                <a:gd name="T1" fmla="*/ 25 h 26"/>
                <a:gd name="T2" fmla="*/ 11 w 25"/>
                <a:gd name="T3" fmla="*/ 25 h 26"/>
                <a:gd name="T4" fmla="*/ 1 w 25"/>
                <a:gd name="T5" fmla="*/ 15 h 26"/>
                <a:gd name="T6" fmla="*/ 1 w 25"/>
                <a:gd name="T7" fmla="*/ 11 h 26"/>
                <a:gd name="T8" fmla="*/ 11 w 25"/>
                <a:gd name="T9" fmla="*/ 1 h 26"/>
                <a:gd name="T10" fmla="*/ 15 w 25"/>
                <a:gd name="T11" fmla="*/ 1 h 26"/>
                <a:gd name="T12" fmla="*/ 24 w 25"/>
                <a:gd name="T13" fmla="*/ 11 h 26"/>
                <a:gd name="T14" fmla="*/ 24 w 25"/>
                <a:gd name="T15" fmla="*/ 15 h 26"/>
                <a:gd name="T16" fmla="*/ 14 w 25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4" y="25"/>
                  </a:moveTo>
                  <a:cubicBezTo>
                    <a:pt x="13" y="26"/>
                    <a:pt x="12" y="26"/>
                    <a:pt x="11" y="2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4"/>
                    <a:pt x="24" y="1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4" name="Freeform 100"/>
            <p:cNvSpPr/>
            <p:nvPr/>
          </p:nvSpPr>
          <p:spPr bwMode="auto">
            <a:xfrm flipH="1" flipV="1">
              <a:off x="3079383" y="3496017"/>
              <a:ext cx="63546" cy="66501"/>
            </a:xfrm>
            <a:custGeom>
              <a:avLst/>
              <a:gdLst>
                <a:gd name="T0" fmla="*/ 14 w 25"/>
                <a:gd name="T1" fmla="*/ 25 h 26"/>
                <a:gd name="T2" fmla="*/ 10 w 25"/>
                <a:gd name="T3" fmla="*/ 25 h 26"/>
                <a:gd name="T4" fmla="*/ 1 w 25"/>
                <a:gd name="T5" fmla="*/ 15 h 26"/>
                <a:gd name="T6" fmla="*/ 1 w 25"/>
                <a:gd name="T7" fmla="*/ 11 h 26"/>
                <a:gd name="T8" fmla="*/ 11 w 25"/>
                <a:gd name="T9" fmla="*/ 1 h 26"/>
                <a:gd name="T10" fmla="*/ 14 w 25"/>
                <a:gd name="T11" fmla="*/ 1 h 26"/>
                <a:gd name="T12" fmla="*/ 24 w 25"/>
                <a:gd name="T13" fmla="*/ 11 h 26"/>
                <a:gd name="T14" fmla="*/ 24 w 25"/>
                <a:gd name="T15" fmla="*/ 15 h 26"/>
                <a:gd name="T16" fmla="*/ 14 w 25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4" y="25"/>
                  </a:moveTo>
                  <a:cubicBezTo>
                    <a:pt x="13" y="26"/>
                    <a:pt x="11" y="26"/>
                    <a:pt x="10" y="2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1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4"/>
                    <a:pt x="24" y="1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5" name="Freeform 101"/>
            <p:cNvSpPr/>
            <p:nvPr/>
          </p:nvSpPr>
          <p:spPr bwMode="auto">
            <a:xfrm flipH="1" flipV="1">
              <a:off x="3040961" y="3454638"/>
              <a:ext cx="63546" cy="66501"/>
            </a:xfrm>
            <a:custGeom>
              <a:avLst/>
              <a:gdLst>
                <a:gd name="T0" fmla="*/ 14 w 25"/>
                <a:gd name="T1" fmla="*/ 25 h 26"/>
                <a:gd name="T2" fmla="*/ 11 w 25"/>
                <a:gd name="T3" fmla="*/ 25 h 26"/>
                <a:gd name="T4" fmla="*/ 1 w 25"/>
                <a:gd name="T5" fmla="*/ 15 h 26"/>
                <a:gd name="T6" fmla="*/ 1 w 25"/>
                <a:gd name="T7" fmla="*/ 11 h 26"/>
                <a:gd name="T8" fmla="*/ 11 w 25"/>
                <a:gd name="T9" fmla="*/ 1 h 26"/>
                <a:gd name="T10" fmla="*/ 15 w 25"/>
                <a:gd name="T11" fmla="*/ 2 h 26"/>
                <a:gd name="T12" fmla="*/ 25 w 25"/>
                <a:gd name="T13" fmla="*/ 12 h 26"/>
                <a:gd name="T14" fmla="*/ 24 w 25"/>
                <a:gd name="T15" fmla="*/ 15 h 26"/>
                <a:gd name="T16" fmla="*/ 14 w 25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4" y="25"/>
                  </a:moveTo>
                  <a:cubicBezTo>
                    <a:pt x="13" y="26"/>
                    <a:pt x="12" y="26"/>
                    <a:pt x="11" y="2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4"/>
                    <a:pt x="24" y="1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6" name="Freeform 102"/>
            <p:cNvSpPr/>
            <p:nvPr/>
          </p:nvSpPr>
          <p:spPr bwMode="auto">
            <a:xfrm flipH="1" flipV="1">
              <a:off x="2999582" y="3413260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0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1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7" name="Freeform 103"/>
            <p:cNvSpPr/>
            <p:nvPr/>
          </p:nvSpPr>
          <p:spPr bwMode="auto">
            <a:xfrm flipH="1" flipV="1">
              <a:off x="2958204" y="3373359"/>
              <a:ext cx="65023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1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4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8" name="Freeform 104"/>
            <p:cNvSpPr/>
            <p:nvPr/>
          </p:nvSpPr>
          <p:spPr bwMode="auto">
            <a:xfrm flipH="1" flipV="1">
              <a:off x="3428143" y="3772365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0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0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9" name="Freeform 105"/>
            <p:cNvSpPr/>
            <p:nvPr/>
          </p:nvSpPr>
          <p:spPr bwMode="auto">
            <a:xfrm flipH="1" flipV="1">
              <a:off x="3469522" y="3813743"/>
              <a:ext cx="76845" cy="76845"/>
            </a:xfrm>
            <a:custGeom>
              <a:avLst/>
              <a:gdLst>
                <a:gd name="T0" fmla="*/ 19 w 30"/>
                <a:gd name="T1" fmla="*/ 29 h 30"/>
                <a:gd name="T2" fmla="*/ 16 w 30"/>
                <a:gd name="T3" fmla="*/ 29 h 30"/>
                <a:gd name="T4" fmla="*/ 1 w 30"/>
                <a:gd name="T5" fmla="*/ 14 h 30"/>
                <a:gd name="T6" fmla="*/ 1 w 30"/>
                <a:gd name="T7" fmla="*/ 11 h 30"/>
                <a:gd name="T8" fmla="*/ 11 w 30"/>
                <a:gd name="T9" fmla="*/ 1 h 30"/>
                <a:gd name="T10" fmla="*/ 15 w 30"/>
                <a:gd name="T11" fmla="*/ 1 h 30"/>
                <a:gd name="T12" fmla="*/ 29 w 30"/>
                <a:gd name="T13" fmla="*/ 16 h 30"/>
                <a:gd name="T14" fmla="*/ 29 w 30"/>
                <a:gd name="T15" fmla="*/ 19 h 30"/>
                <a:gd name="T16" fmla="*/ 19 w 30"/>
                <a:gd name="T1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9" y="29"/>
                  </a:moveTo>
                  <a:cubicBezTo>
                    <a:pt x="18" y="30"/>
                    <a:pt x="17" y="30"/>
                    <a:pt x="16" y="29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8"/>
                    <a:pt x="29" y="19"/>
                  </a:cubicBezTo>
                  <a:lnTo>
                    <a:pt x="19" y="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0" name="Freeform 106"/>
            <p:cNvSpPr/>
            <p:nvPr/>
          </p:nvSpPr>
          <p:spPr bwMode="auto">
            <a:xfrm flipH="1" flipV="1">
              <a:off x="3540456" y="3639363"/>
              <a:ext cx="76845" cy="76845"/>
            </a:xfrm>
            <a:custGeom>
              <a:avLst/>
              <a:gdLst>
                <a:gd name="T0" fmla="*/ 19 w 30"/>
                <a:gd name="T1" fmla="*/ 30 h 30"/>
                <a:gd name="T2" fmla="*/ 16 w 30"/>
                <a:gd name="T3" fmla="*/ 29 h 30"/>
                <a:gd name="T4" fmla="*/ 1 w 30"/>
                <a:gd name="T5" fmla="*/ 14 h 30"/>
                <a:gd name="T6" fmla="*/ 1 w 30"/>
                <a:gd name="T7" fmla="*/ 11 h 30"/>
                <a:gd name="T8" fmla="*/ 11 w 30"/>
                <a:gd name="T9" fmla="*/ 1 h 30"/>
                <a:gd name="T10" fmla="*/ 15 w 30"/>
                <a:gd name="T11" fmla="*/ 1 h 30"/>
                <a:gd name="T12" fmla="*/ 29 w 30"/>
                <a:gd name="T13" fmla="*/ 16 h 30"/>
                <a:gd name="T14" fmla="*/ 29 w 30"/>
                <a:gd name="T15" fmla="*/ 20 h 30"/>
                <a:gd name="T16" fmla="*/ 19 w 3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18" y="30"/>
                    <a:pt x="17" y="30"/>
                    <a:pt x="16" y="29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9"/>
                    <a:pt x="29" y="20"/>
                  </a:cubicBezTo>
                  <a:lnTo>
                    <a:pt x="19" y="3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1" name="Freeform 107"/>
            <p:cNvSpPr/>
            <p:nvPr/>
          </p:nvSpPr>
          <p:spPr bwMode="auto">
            <a:xfrm flipH="1" flipV="1">
              <a:off x="3592178" y="3692563"/>
              <a:ext cx="76845" cy="78324"/>
            </a:xfrm>
            <a:custGeom>
              <a:avLst/>
              <a:gdLst>
                <a:gd name="T0" fmla="*/ 19 w 30"/>
                <a:gd name="T1" fmla="*/ 30 h 30"/>
                <a:gd name="T2" fmla="*/ 15 w 30"/>
                <a:gd name="T3" fmla="*/ 29 h 30"/>
                <a:gd name="T4" fmla="*/ 1 w 30"/>
                <a:gd name="T5" fmla="*/ 15 h 30"/>
                <a:gd name="T6" fmla="*/ 1 w 30"/>
                <a:gd name="T7" fmla="*/ 11 h 30"/>
                <a:gd name="T8" fmla="*/ 11 w 30"/>
                <a:gd name="T9" fmla="*/ 1 h 30"/>
                <a:gd name="T10" fmla="*/ 14 w 30"/>
                <a:gd name="T11" fmla="*/ 1 h 30"/>
                <a:gd name="T12" fmla="*/ 29 w 30"/>
                <a:gd name="T13" fmla="*/ 16 h 30"/>
                <a:gd name="T14" fmla="*/ 29 w 30"/>
                <a:gd name="T15" fmla="*/ 20 h 30"/>
                <a:gd name="T16" fmla="*/ 19 w 3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18" y="30"/>
                    <a:pt x="16" y="30"/>
                    <a:pt x="15" y="2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9"/>
                    <a:pt x="29" y="20"/>
                  </a:cubicBezTo>
                  <a:lnTo>
                    <a:pt x="19" y="3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2" name="Freeform 108"/>
            <p:cNvSpPr/>
            <p:nvPr/>
          </p:nvSpPr>
          <p:spPr bwMode="auto">
            <a:xfrm flipH="1" flipV="1">
              <a:off x="3490211" y="3586163"/>
              <a:ext cx="76845" cy="76845"/>
            </a:xfrm>
            <a:custGeom>
              <a:avLst/>
              <a:gdLst>
                <a:gd name="T0" fmla="*/ 19 w 30"/>
                <a:gd name="T1" fmla="*/ 29 h 30"/>
                <a:gd name="T2" fmla="*/ 16 w 30"/>
                <a:gd name="T3" fmla="*/ 29 h 30"/>
                <a:gd name="T4" fmla="*/ 1 w 30"/>
                <a:gd name="T5" fmla="*/ 14 h 30"/>
                <a:gd name="T6" fmla="*/ 1 w 30"/>
                <a:gd name="T7" fmla="*/ 11 h 30"/>
                <a:gd name="T8" fmla="*/ 11 w 30"/>
                <a:gd name="T9" fmla="*/ 1 h 30"/>
                <a:gd name="T10" fmla="*/ 15 w 30"/>
                <a:gd name="T11" fmla="*/ 1 h 30"/>
                <a:gd name="T12" fmla="*/ 30 w 30"/>
                <a:gd name="T13" fmla="*/ 16 h 30"/>
                <a:gd name="T14" fmla="*/ 29 w 30"/>
                <a:gd name="T15" fmla="*/ 20 h 30"/>
                <a:gd name="T16" fmla="*/ 19 w 30"/>
                <a:gd name="T1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9" y="29"/>
                  </a:moveTo>
                  <a:cubicBezTo>
                    <a:pt x="18" y="30"/>
                    <a:pt x="17" y="30"/>
                    <a:pt x="16" y="29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7"/>
                    <a:pt x="30" y="19"/>
                    <a:pt x="29" y="20"/>
                  </a:cubicBezTo>
                  <a:lnTo>
                    <a:pt x="19" y="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3" name="Freeform 109"/>
            <p:cNvSpPr/>
            <p:nvPr/>
          </p:nvSpPr>
          <p:spPr bwMode="auto">
            <a:xfrm flipH="1" flipV="1">
              <a:off x="3222730" y="3314247"/>
              <a:ext cx="289648" cy="294082"/>
            </a:xfrm>
            <a:custGeom>
              <a:avLst/>
              <a:gdLst>
                <a:gd name="T0" fmla="*/ 102 w 113"/>
                <a:gd name="T1" fmla="*/ 115 h 115"/>
                <a:gd name="T2" fmla="*/ 98 w 113"/>
                <a:gd name="T3" fmla="*/ 114 h 115"/>
                <a:gd name="T4" fmla="*/ 1 w 113"/>
                <a:gd name="T5" fmla="*/ 14 h 115"/>
                <a:gd name="T6" fmla="*/ 1 w 113"/>
                <a:gd name="T7" fmla="*/ 11 h 115"/>
                <a:gd name="T8" fmla="*/ 11 w 113"/>
                <a:gd name="T9" fmla="*/ 1 h 115"/>
                <a:gd name="T10" fmla="*/ 14 w 113"/>
                <a:gd name="T11" fmla="*/ 1 h 115"/>
                <a:gd name="T12" fmla="*/ 112 w 113"/>
                <a:gd name="T13" fmla="*/ 101 h 115"/>
                <a:gd name="T14" fmla="*/ 112 w 113"/>
                <a:gd name="T15" fmla="*/ 105 h 115"/>
                <a:gd name="T16" fmla="*/ 102 w 113"/>
                <a:gd name="T1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5">
                  <a:moveTo>
                    <a:pt x="102" y="115"/>
                  </a:moveTo>
                  <a:cubicBezTo>
                    <a:pt x="101" y="115"/>
                    <a:pt x="99" y="115"/>
                    <a:pt x="98" y="1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3" y="102"/>
                    <a:pt x="113" y="104"/>
                    <a:pt x="112" y="105"/>
                  </a:cubicBezTo>
                  <a:lnTo>
                    <a:pt x="102" y="1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4" name="Freeform 110"/>
            <p:cNvSpPr/>
            <p:nvPr/>
          </p:nvSpPr>
          <p:spPr bwMode="auto">
            <a:xfrm flipH="1" flipV="1">
              <a:off x="3117807" y="3203413"/>
              <a:ext cx="76845" cy="76845"/>
            </a:xfrm>
            <a:custGeom>
              <a:avLst/>
              <a:gdLst>
                <a:gd name="T0" fmla="*/ 19 w 30"/>
                <a:gd name="T1" fmla="*/ 29 h 30"/>
                <a:gd name="T2" fmla="*/ 15 w 30"/>
                <a:gd name="T3" fmla="*/ 29 h 30"/>
                <a:gd name="T4" fmla="*/ 1 w 30"/>
                <a:gd name="T5" fmla="*/ 14 h 30"/>
                <a:gd name="T6" fmla="*/ 1 w 30"/>
                <a:gd name="T7" fmla="*/ 10 h 30"/>
                <a:gd name="T8" fmla="*/ 11 w 30"/>
                <a:gd name="T9" fmla="*/ 0 h 30"/>
                <a:gd name="T10" fmla="*/ 14 w 30"/>
                <a:gd name="T11" fmla="*/ 1 h 30"/>
                <a:gd name="T12" fmla="*/ 29 w 30"/>
                <a:gd name="T13" fmla="*/ 15 h 30"/>
                <a:gd name="T14" fmla="*/ 29 w 30"/>
                <a:gd name="T15" fmla="*/ 19 h 30"/>
                <a:gd name="T16" fmla="*/ 19 w 30"/>
                <a:gd name="T1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9" y="29"/>
                  </a:moveTo>
                  <a:cubicBezTo>
                    <a:pt x="18" y="30"/>
                    <a:pt x="16" y="30"/>
                    <a:pt x="15" y="29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0" y="16"/>
                    <a:pt x="30" y="18"/>
                    <a:pt x="29" y="19"/>
                  </a:cubicBezTo>
                  <a:lnTo>
                    <a:pt x="19" y="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5" name="Freeform 111"/>
            <p:cNvSpPr/>
            <p:nvPr/>
          </p:nvSpPr>
          <p:spPr bwMode="auto">
            <a:xfrm flipH="1" flipV="1">
              <a:off x="3171007" y="3256614"/>
              <a:ext cx="76845" cy="76845"/>
            </a:xfrm>
            <a:custGeom>
              <a:avLst/>
              <a:gdLst>
                <a:gd name="T0" fmla="*/ 19 w 30"/>
                <a:gd name="T1" fmla="*/ 29 h 30"/>
                <a:gd name="T2" fmla="*/ 16 w 30"/>
                <a:gd name="T3" fmla="*/ 29 h 30"/>
                <a:gd name="T4" fmla="*/ 1 w 30"/>
                <a:gd name="T5" fmla="*/ 14 h 30"/>
                <a:gd name="T6" fmla="*/ 1 w 30"/>
                <a:gd name="T7" fmla="*/ 10 h 30"/>
                <a:gd name="T8" fmla="*/ 11 w 30"/>
                <a:gd name="T9" fmla="*/ 0 h 30"/>
                <a:gd name="T10" fmla="*/ 15 w 30"/>
                <a:gd name="T11" fmla="*/ 1 h 30"/>
                <a:gd name="T12" fmla="*/ 29 w 30"/>
                <a:gd name="T13" fmla="*/ 16 h 30"/>
                <a:gd name="T14" fmla="*/ 29 w 30"/>
                <a:gd name="T15" fmla="*/ 19 h 30"/>
                <a:gd name="T16" fmla="*/ 19 w 30"/>
                <a:gd name="T1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9" y="29"/>
                  </a:moveTo>
                  <a:cubicBezTo>
                    <a:pt x="18" y="30"/>
                    <a:pt x="17" y="30"/>
                    <a:pt x="16" y="29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6"/>
                    <a:pt x="30" y="18"/>
                    <a:pt x="29" y="19"/>
                  </a:cubicBezTo>
                  <a:lnTo>
                    <a:pt x="19" y="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6" name="Freeform 112"/>
            <p:cNvSpPr/>
            <p:nvPr/>
          </p:nvSpPr>
          <p:spPr bwMode="auto">
            <a:xfrm flipH="1" flipV="1">
              <a:off x="3066084" y="3150213"/>
              <a:ext cx="76845" cy="76845"/>
            </a:xfrm>
            <a:custGeom>
              <a:avLst/>
              <a:gdLst>
                <a:gd name="T0" fmla="*/ 19 w 30"/>
                <a:gd name="T1" fmla="*/ 29 h 30"/>
                <a:gd name="T2" fmla="*/ 16 w 30"/>
                <a:gd name="T3" fmla="*/ 29 h 30"/>
                <a:gd name="T4" fmla="*/ 1 w 30"/>
                <a:gd name="T5" fmla="*/ 14 h 30"/>
                <a:gd name="T6" fmla="*/ 1 w 30"/>
                <a:gd name="T7" fmla="*/ 10 h 30"/>
                <a:gd name="T8" fmla="*/ 11 w 30"/>
                <a:gd name="T9" fmla="*/ 0 h 30"/>
                <a:gd name="T10" fmla="*/ 15 w 30"/>
                <a:gd name="T11" fmla="*/ 0 h 30"/>
                <a:gd name="T12" fmla="*/ 29 w 30"/>
                <a:gd name="T13" fmla="*/ 15 h 30"/>
                <a:gd name="T14" fmla="*/ 29 w 30"/>
                <a:gd name="T15" fmla="*/ 19 h 30"/>
                <a:gd name="T16" fmla="*/ 19 w 30"/>
                <a:gd name="T1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9" y="29"/>
                  </a:moveTo>
                  <a:cubicBezTo>
                    <a:pt x="18" y="30"/>
                    <a:pt x="17" y="30"/>
                    <a:pt x="16" y="29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0" y="16"/>
                    <a:pt x="30" y="18"/>
                    <a:pt x="29" y="19"/>
                  </a:cubicBezTo>
                  <a:lnTo>
                    <a:pt x="19" y="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7" name="Freeform 113"/>
            <p:cNvSpPr/>
            <p:nvPr/>
          </p:nvSpPr>
          <p:spPr bwMode="auto">
            <a:xfrm flipH="1" flipV="1">
              <a:off x="3499077" y="3760542"/>
              <a:ext cx="90146" cy="88668"/>
            </a:xfrm>
            <a:custGeom>
              <a:avLst/>
              <a:gdLst>
                <a:gd name="T0" fmla="*/ 24 w 35"/>
                <a:gd name="T1" fmla="*/ 34 h 35"/>
                <a:gd name="T2" fmla="*/ 20 w 35"/>
                <a:gd name="T3" fmla="*/ 34 h 35"/>
                <a:gd name="T4" fmla="*/ 1 w 35"/>
                <a:gd name="T5" fmla="*/ 14 h 35"/>
                <a:gd name="T6" fmla="*/ 1 w 35"/>
                <a:gd name="T7" fmla="*/ 11 h 35"/>
                <a:gd name="T8" fmla="*/ 11 w 35"/>
                <a:gd name="T9" fmla="*/ 1 h 35"/>
                <a:gd name="T10" fmla="*/ 15 w 35"/>
                <a:gd name="T11" fmla="*/ 1 h 35"/>
                <a:gd name="T12" fmla="*/ 34 w 35"/>
                <a:gd name="T13" fmla="*/ 21 h 35"/>
                <a:gd name="T14" fmla="*/ 34 w 35"/>
                <a:gd name="T15" fmla="*/ 24 h 35"/>
                <a:gd name="T16" fmla="*/ 24 w 35"/>
                <a:gd name="T17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5">
                  <a:moveTo>
                    <a:pt x="24" y="34"/>
                  </a:moveTo>
                  <a:cubicBezTo>
                    <a:pt x="23" y="35"/>
                    <a:pt x="21" y="35"/>
                    <a:pt x="20" y="3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2"/>
                    <a:pt x="35" y="23"/>
                    <a:pt x="34" y="24"/>
                  </a:cubicBezTo>
                  <a:lnTo>
                    <a:pt x="24" y="3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8" name="Freeform 114"/>
            <p:cNvSpPr/>
            <p:nvPr/>
          </p:nvSpPr>
          <p:spPr bwMode="auto">
            <a:xfrm flipH="1" flipV="1">
              <a:off x="3389720" y="3730986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5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9" name="Freeform 115"/>
            <p:cNvSpPr/>
            <p:nvPr/>
          </p:nvSpPr>
          <p:spPr bwMode="auto">
            <a:xfrm flipH="1" flipV="1">
              <a:off x="3348342" y="3691085"/>
              <a:ext cx="63546" cy="63546"/>
            </a:xfrm>
            <a:custGeom>
              <a:avLst/>
              <a:gdLst>
                <a:gd name="T0" fmla="*/ 14 w 25"/>
                <a:gd name="T1" fmla="*/ 24 h 25"/>
                <a:gd name="T2" fmla="*/ 10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0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0" name="Freeform 116"/>
            <p:cNvSpPr/>
            <p:nvPr/>
          </p:nvSpPr>
          <p:spPr bwMode="auto">
            <a:xfrm flipH="1" flipV="1">
              <a:off x="3309919" y="3649707"/>
              <a:ext cx="63546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5 w 25"/>
                <a:gd name="T11" fmla="*/ 1 h 25"/>
                <a:gd name="T12" fmla="*/ 25 w 25"/>
                <a:gd name="T13" fmla="*/ 11 h 25"/>
                <a:gd name="T14" fmla="*/ 25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4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3"/>
                    <a:pt x="25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1" name="Freeform 117"/>
            <p:cNvSpPr/>
            <p:nvPr/>
          </p:nvSpPr>
          <p:spPr bwMode="auto">
            <a:xfrm flipH="1" flipV="1">
              <a:off x="3268542" y="3608329"/>
              <a:ext cx="65023" cy="65023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2" name="Freeform 118"/>
            <p:cNvSpPr/>
            <p:nvPr/>
          </p:nvSpPr>
          <p:spPr bwMode="auto">
            <a:xfrm flipH="1" flipV="1">
              <a:off x="3228641" y="3566951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0 w 25"/>
                <a:gd name="T3" fmla="*/ 24 h 25"/>
                <a:gd name="T4" fmla="*/ 0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0" y="2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3" name="Freeform 119"/>
            <p:cNvSpPr/>
            <p:nvPr/>
          </p:nvSpPr>
          <p:spPr bwMode="auto">
            <a:xfrm flipH="1" flipV="1">
              <a:off x="3188741" y="3527050"/>
              <a:ext cx="65023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5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4" name="Freeform 120"/>
            <p:cNvSpPr/>
            <p:nvPr/>
          </p:nvSpPr>
          <p:spPr bwMode="auto">
            <a:xfrm flipH="1" flipV="1">
              <a:off x="3148840" y="3485672"/>
              <a:ext cx="63546" cy="63546"/>
            </a:xfrm>
            <a:custGeom>
              <a:avLst/>
              <a:gdLst>
                <a:gd name="T0" fmla="*/ 14 w 25"/>
                <a:gd name="T1" fmla="*/ 24 h 25"/>
                <a:gd name="T2" fmla="*/ 10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0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5" name="Freeform 121"/>
            <p:cNvSpPr/>
            <p:nvPr/>
          </p:nvSpPr>
          <p:spPr bwMode="auto">
            <a:xfrm flipH="1" flipV="1">
              <a:off x="3110417" y="3444294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1 h 25"/>
                <a:gd name="T8" fmla="*/ 11 w 25"/>
                <a:gd name="T9" fmla="*/ 1 h 25"/>
                <a:gd name="T10" fmla="*/ 15 w 25"/>
                <a:gd name="T11" fmla="*/ 1 h 25"/>
                <a:gd name="T12" fmla="*/ 25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6" name="Freeform 122"/>
            <p:cNvSpPr/>
            <p:nvPr/>
          </p:nvSpPr>
          <p:spPr bwMode="auto">
            <a:xfrm flipH="1" flipV="1">
              <a:off x="3069039" y="3402916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1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7" name="Freeform 123"/>
            <p:cNvSpPr/>
            <p:nvPr/>
          </p:nvSpPr>
          <p:spPr bwMode="auto">
            <a:xfrm flipH="1" flipV="1">
              <a:off x="3027661" y="3363015"/>
              <a:ext cx="66501" cy="63546"/>
            </a:xfrm>
            <a:custGeom>
              <a:avLst/>
              <a:gdLst>
                <a:gd name="T0" fmla="*/ 15 w 26"/>
                <a:gd name="T1" fmla="*/ 24 h 25"/>
                <a:gd name="T2" fmla="*/ 11 w 26"/>
                <a:gd name="T3" fmla="*/ 24 h 25"/>
                <a:gd name="T4" fmla="*/ 1 w 26"/>
                <a:gd name="T5" fmla="*/ 14 h 25"/>
                <a:gd name="T6" fmla="*/ 1 w 26"/>
                <a:gd name="T7" fmla="*/ 11 h 25"/>
                <a:gd name="T8" fmla="*/ 11 w 26"/>
                <a:gd name="T9" fmla="*/ 1 h 25"/>
                <a:gd name="T10" fmla="*/ 15 w 26"/>
                <a:gd name="T11" fmla="*/ 1 h 25"/>
                <a:gd name="T12" fmla="*/ 25 w 26"/>
                <a:gd name="T13" fmla="*/ 11 h 25"/>
                <a:gd name="T14" fmla="*/ 25 w 26"/>
                <a:gd name="T15" fmla="*/ 14 h 25"/>
                <a:gd name="T16" fmla="*/ 15 w 26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5" y="24"/>
                  </a:moveTo>
                  <a:cubicBezTo>
                    <a:pt x="14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2"/>
                    <a:pt x="26" y="13"/>
                    <a:pt x="25" y="14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8" name="Freeform 124"/>
            <p:cNvSpPr/>
            <p:nvPr/>
          </p:nvSpPr>
          <p:spPr bwMode="auto">
            <a:xfrm flipH="1" flipV="1">
              <a:off x="2989238" y="3321637"/>
              <a:ext cx="65023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1 h 25"/>
                <a:gd name="T8" fmla="*/ 11 w 25"/>
                <a:gd name="T9" fmla="*/ 1 h 25"/>
                <a:gd name="T10" fmla="*/ 15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9" name="Freeform 125"/>
            <p:cNvSpPr/>
            <p:nvPr/>
          </p:nvSpPr>
          <p:spPr bwMode="auto">
            <a:xfrm flipH="1" flipV="1">
              <a:off x="3459177" y="3719163"/>
              <a:ext cx="63546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0" name="Freeform 126"/>
            <p:cNvSpPr/>
            <p:nvPr/>
          </p:nvSpPr>
          <p:spPr bwMode="auto">
            <a:xfrm flipH="1" flipV="1">
              <a:off x="3417799" y="3677785"/>
              <a:ext cx="63546" cy="63546"/>
            </a:xfrm>
            <a:custGeom>
              <a:avLst/>
              <a:gdLst>
                <a:gd name="T0" fmla="*/ 14 w 25"/>
                <a:gd name="T1" fmla="*/ 24 h 25"/>
                <a:gd name="T2" fmla="*/ 10 w 25"/>
                <a:gd name="T3" fmla="*/ 24 h 25"/>
                <a:gd name="T4" fmla="*/ 0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0" y="2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1" name="Freeform 127"/>
            <p:cNvSpPr/>
            <p:nvPr/>
          </p:nvSpPr>
          <p:spPr bwMode="auto">
            <a:xfrm flipH="1" flipV="1">
              <a:off x="3379376" y="3636408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5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2" name="Freeform 128"/>
            <p:cNvSpPr/>
            <p:nvPr/>
          </p:nvSpPr>
          <p:spPr bwMode="auto">
            <a:xfrm flipH="1" flipV="1">
              <a:off x="3337998" y="3596507"/>
              <a:ext cx="65023" cy="63546"/>
            </a:xfrm>
            <a:custGeom>
              <a:avLst/>
              <a:gdLst>
                <a:gd name="T0" fmla="*/ 14 w 25"/>
                <a:gd name="T1" fmla="*/ 24 h 25"/>
                <a:gd name="T2" fmla="*/ 10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0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3" name="Freeform 129"/>
            <p:cNvSpPr/>
            <p:nvPr/>
          </p:nvSpPr>
          <p:spPr bwMode="auto">
            <a:xfrm flipH="1" flipV="1">
              <a:off x="3299575" y="3555128"/>
              <a:ext cx="65023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5 w 25"/>
                <a:gd name="T11" fmla="*/ 1 h 25"/>
                <a:gd name="T12" fmla="*/ 25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4" name="Freeform 130"/>
            <p:cNvSpPr/>
            <p:nvPr/>
          </p:nvSpPr>
          <p:spPr bwMode="auto">
            <a:xfrm flipH="1" flipV="1">
              <a:off x="3258197" y="3513750"/>
              <a:ext cx="65023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5" name="Freeform 131"/>
            <p:cNvSpPr/>
            <p:nvPr/>
          </p:nvSpPr>
          <p:spPr bwMode="auto">
            <a:xfrm flipH="1" flipV="1">
              <a:off x="3218296" y="3472372"/>
              <a:ext cx="66501" cy="65023"/>
            </a:xfrm>
            <a:custGeom>
              <a:avLst/>
              <a:gdLst>
                <a:gd name="T0" fmla="*/ 15 w 26"/>
                <a:gd name="T1" fmla="*/ 24 h 25"/>
                <a:gd name="T2" fmla="*/ 11 w 26"/>
                <a:gd name="T3" fmla="*/ 24 h 25"/>
                <a:gd name="T4" fmla="*/ 1 w 26"/>
                <a:gd name="T5" fmla="*/ 14 h 25"/>
                <a:gd name="T6" fmla="*/ 1 w 26"/>
                <a:gd name="T7" fmla="*/ 10 h 25"/>
                <a:gd name="T8" fmla="*/ 11 w 26"/>
                <a:gd name="T9" fmla="*/ 1 h 25"/>
                <a:gd name="T10" fmla="*/ 15 w 26"/>
                <a:gd name="T11" fmla="*/ 1 h 25"/>
                <a:gd name="T12" fmla="*/ 25 w 26"/>
                <a:gd name="T13" fmla="*/ 11 h 25"/>
                <a:gd name="T14" fmla="*/ 25 w 26"/>
                <a:gd name="T15" fmla="*/ 14 h 25"/>
                <a:gd name="T16" fmla="*/ 15 w 26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5" y="24"/>
                  </a:moveTo>
                  <a:cubicBezTo>
                    <a:pt x="14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2"/>
                    <a:pt x="26" y="13"/>
                    <a:pt x="25" y="14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6" name="Freeform 132"/>
            <p:cNvSpPr/>
            <p:nvPr/>
          </p:nvSpPr>
          <p:spPr bwMode="auto">
            <a:xfrm flipH="1" flipV="1">
              <a:off x="3179873" y="3430994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5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7" name="Freeform 133"/>
            <p:cNvSpPr/>
            <p:nvPr/>
          </p:nvSpPr>
          <p:spPr bwMode="auto">
            <a:xfrm flipH="1" flipV="1">
              <a:off x="3138495" y="3391093"/>
              <a:ext cx="63546" cy="63546"/>
            </a:xfrm>
            <a:custGeom>
              <a:avLst/>
              <a:gdLst>
                <a:gd name="T0" fmla="*/ 14 w 25"/>
                <a:gd name="T1" fmla="*/ 24 h 25"/>
                <a:gd name="T2" fmla="*/ 10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0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8" name="Freeform 134"/>
            <p:cNvSpPr/>
            <p:nvPr/>
          </p:nvSpPr>
          <p:spPr bwMode="auto">
            <a:xfrm flipH="1" flipV="1">
              <a:off x="3100072" y="3349714"/>
              <a:ext cx="63546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1 h 25"/>
                <a:gd name="T8" fmla="*/ 11 w 25"/>
                <a:gd name="T9" fmla="*/ 1 h 25"/>
                <a:gd name="T10" fmla="*/ 15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9" name="Freeform 135"/>
            <p:cNvSpPr/>
            <p:nvPr/>
          </p:nvSpPr>
          <p:spPr bwMode="auto">
            <a:xfrm flipH="1" flipV="1">
              <a:off x="3058694" y="3308337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1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0" name="Freeform 136"/>
            <p:cNvSpPr/>
            <p:nvPr/>
          </p:nvSpPr>
          <p:spPr bwMode="auto">
            <a:xfrm flipH="1" flipV="1">
              <a:off x="3017316" y="3266959"/>
              <a:ext cx="66501" cy="65023"/>
            </a:xfrm>
            <a:custGeom>
              <a:avLst/>
              <a:gdLst>
                <a:gd name="T0" fmla="*/ 15 w 26"/>
                <a:gd name="T1" fmla="*/ 24 h 25"/>
                <a:gd name="T2" fmla="*/ 11 w 26"/>
                <a:gd name="T3" fmla="*/ 24 h 25"/>
                <a:gd name="T4" fmla="*/ 1 w 26"/>
                <a:gd name="T5" fmla="*/ 14 h 25"/>
                <a:gd name="T6" fmla="*/ 1 w 26"/>
                <a:gd name="T7" fmla="*/ 11 h 25"/>
                <a:gd name="T8" fmla="*/ 11 w 26"/>
                <a:gd name="T9" fmla="*/ 1 h 25"/>
                <a:gd name="T10" fmla="*/ 15 w 26"/>
                <a:gd name="T11" fmla="*/ 1 h 25"/>
                <a:gd name="T12" fmla="*/ 25 w 26"/>
                <a:gd name="T13" fmla="*/ 11 h 25"/>
                <a:gd name="T14" fmla="*/ 25 w 26"/>
                <a:gd name="T15" fmla="*/ 14 h 25"/>
                <a:gd name="T16" fmla="*/ 15 w 26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5" y="24"/>
                  </a:moveTo>
                  <a:cubicBezTo>
                    <a:pt x="14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2"/>
                    <a:pt x="26" y="13"/>
                    <a:pt x="25" y="14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1" name="Freeform 137"/>
            <p:cNvSpPr/>
            <p:nvPr/>
          </p:nvSpPr>
          <p:spPr bwMode="auto">
            <a:xfrm flipH="1" flipV="1">
              <a:off x="3484299" y="3663007"/>
              <a:ext cx="63546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2" name="Freeform 138"/>
            <p:cNvSpPr/>
            <p:nvPr/>
          </p:nvSpPr>
          <p:spPr bwMode="auto">
            <a:xfrm flipH="1" flipV="1">
              <a:off x="3522722" y="3702908"/>
              <a:ext cx="66501" cy="65023"/>
            </a:xfrm>
            <a:custGeom>
              <a:avLst/>
              <a:gdLst>
                <a:gd name="T0" fmla="*/ 15 w 26"/>
                <a:gd name="T1" fmla="*/ 24 h 25"/>
                <a:gd name="T2" fmla="*/ 11 w 26"/>
                <a:gd name="T3" fmla="*/ 24 h 25"/>
                <a:gd name="T4" fmla="*/ 1 w 26"/>
                <a:gd name="T5" fmla="*/ 14 h 25"/>
                <a:gd name="T6" fmla="*/ 1 w 26"/>
                <a:gd name="T7" fmla="*/ 10 h 25"/>
                <a:gd name="T8" fmla="*/ 11 w 26"/>
                <a:gd name="T9" fmla="*/ 1 h 25"/>
                <a:gd name="T10" fmla="*/ 15 w 26"/>
                <a:gd name="T11" fmla="*/ 1 h 25"/>
                <a:gd name="T12" fmla="*/ 25 w 26"/>
                <a:gd name="T13" fmla="*/ 11 h 25"/>
                <a:gd name="T14" fmla="*/ 25 w 26"/>
                <a:gd name="T15" fmla="*/ 14 h 25"/>
                <a:gd name="T16" fmla="*/ 15 w 26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5" y="24"/>
                  </a:moveTo>
                  <a:cubicBezTo>
                    <a:pt x="14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2"/>
                    <a:pt x="25" y="13"/>
                    <a:pt x="25" y="14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3" name="Freeform 139"/>
            <p:cNvSpPr/>
            <p:nvPr/>
          </p:nvSpPr>
          <p:spPr bwMode="auto">
            <a:xfrm flipH="1" flipV="1">
              <a:off x="3564100" y="3744286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0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0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4" name="Freeform 140"/>
            <p:cNvSpPr/>
            <p:nvPr/>
          </p:nvSpPr>
          <p:spPr bwMode="auto">
            <a:xfrm flipH="1" flipV="1">
              <a:off x="3442922" y="3621629"/>
              <a:ext cx="65023" cy="63546"/>
            </a:xfrm>
            <a:custGeom>
              <a:avLst/>
              <a:gdLst>
                <a:gd name="T0" fmla="*/ 14 w 25"/>
                <a:gd name="T1" fmla="*/ 24 h 25"/>
                <a:gd name="T2" fmla="*/ 10 w 25"/>
                <a:gd name="T3" fmla="*/ 24 h 25"/>
                <a:gd name="T4" fmla="*/ 0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0" y="2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5" name="Freeform 141"/>
            <p:cNvSpPr/>
            <p:nvPr/>
          </p:nvSpPr>
          <p:spPr bwMode="auto">
            <a:xfrm flipH="1" flipV="1">
              <a:off x="3404499" y="3580250"/>
              <a:ext cx="65023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5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6" name="Freeform 142"/>
            <p:cNvSpPr/>
            <p:nvPr/>
          </p:nvSpPr>
          <p:spPr bwMode="auto">
            <a:xfrm flipH="1" flipV="1">
              <a:off x="3364598" y="3538873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0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0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7" name="Freeform 143"/>
            <p:cNvSpPr/>
            <p:nvPr/>
          </p:nvSpPr>
          <p:spPr bwMode="auto">
            <a:xfrm flipH="1" flipV="1">
              <a:off x="3324698" y="3498972"/>
              <a:ext cx="65023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5 w 25"/>
                <a:gd name="T11" fmla="*/ 1 h 25"/>
                <a:gd name="T12" fmla="*/ 25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8" name="Freeform 144"/>
            <p:cNvSpPr/>
            <p:nvPr/>
          </p:nvSpPr>
          <p:spPr bwMode="auto">
            <a:xfrm flipH="1" flipV="1">
              <a:off x="3284797" y="3457594"/>
              <a:ext cx="63546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9" name="Freeform 145"/>
            <p:cNvSpPr/>
            <p:nvPr/>
          </p:nvSpPr>
          <p:spPr bwMode="auto">
            <a:xfrm flipH="1" flipV="1">
              <a:off x="3243419" y="3416216"/>
              <a:ext cx="66501" cy="63546"/>
            </a:xfrm>
            <a:custGeom>
              <a:avLst/>
              <a:gdLst>
                <a:gd name="T0" fmla="*/ 15 w 26"/>
                <a:gd name="T1" fmla="*/ 24 h 25"/>
                <a:gd name="T2" fmla="*/ 11 w 26"/>
                <a:gd name="T3" fmla="*/ 24 h 25"/>
                <a:gd name="T4" fmla="*/ 1 w 26"/>
                <a:gd name="T5" fmla="*/ 14 h 25"/>
                <a:gd name="T6" fmla="*/ 1 w 26"/>
                <a:gd name="T7" fmla="*/ 10 h 25"/>
                <a:gd name="T8" fmla="*/ 11 w 26"/>
                <a:gd name="T9" fmla="*/ 1 h 25"/>
                <a:gd name="T10" fmla="*/ 15 w 26"/>
                <a:gd name="T11" fmla="*/ 1 h 25"/>
                <a:gd name="T12" fmla="*/ 25 w 26"/>
                <a:gd name="T13" fmla="*/ 11 h 25"/>
                <a:gd name="T14" fmla="*/ 25 w 26"/>
                <a:gd name="T15" fmla="*/ 14 h 25"/>
                <a:gd name="T16" fmla="*/ 15 w 26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5" y="24"/>
                  </a:moveTo>
                  <a:cubicBezTo>
                    <a:pt x="14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2"/>
                    <a:pt x="26" y="13"/>
                    <a:pt x="25" y="14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0" name="Freeform 146"/>
            <p:cNvSpPr/>
            <p:nvPr/>
          </p:nvSpPr>
          <p:spPr bwMode="auto">
            <a:xfrm flipH="1" flipV="1">
              <a:off x="3204996" y="3374837"/>
              <a:ext cx="63546" cy="65023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0 h 25"/>
                <a:gd name="T8" fmla="*/ 11 w 25"/>
                <a:gd name="T9" fmla="*/ 1 h 25"/>
                <a:gd name="T10" fmla="*/ 15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1" name="Freeform 147"/>
            <p:cNvSpPr/>
            <p:nvPr/>
          </p:nvSpPr>
          <p:spPr bwMode="auto">
            <a:xfrm flipH="1" flipV="1">
              <a:off x="3163618" y="3333459"/>
              <a:ext cx="65023" cy="65023"/>
            </a:xfrm>
            <a:custGeom>
              <a:avLst/>
              <a:gdLst>
                <a:gd name="T0" fmla="*/ 14 w 25"/>
                <a:gd name="T1" fmla="*/ 24 h 25"/>
                <a:gd name="T2" fmla="*/ 10 w 25"/>
                <a:gd name="T3" fmla="*/ 24 h 25"/>
                <a:gd name="T4" fmla="*/ 1 w 25"/>
                <a:gd name="T5" fmla="*/ 14 h 25"/>
                <a:gd name="T6" fmla="*/ 1 w 25"/>
                <a:gd name="T7" fmla="*/ 11 h 25"/>
                <a:gd name="T8" fmla="*/ 11 w 25"/>
                <a:gd name="T9" fmla="*/ 1 h 25"/>
                <a:gd name="T10" fmla="*/ 14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1" y="25"/>
                    <a:pt x="10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2" name="Freeform 148"/>
            <p:cNvSpPr/>
            <p:nvPr/>
          </p:nvSpPr>
          <p:spPr bwMode="auto">
            <a:xfrm flipH="1" flipV="1">
              <a:off x="3125195" y="3293558"/>
              <a:ext cx="63546" cy="63546"/>
            </a:xfrm>
            <a:custGeom>
              <a:avLst/>
              <a:gdLst>
                <a:gd name="T0" fmla="*/ 14 w 25"/>
                <a:gd name="T1" fmla="*/ 24 h 25"/>
                <a:gd name="T2" fmla="*/ 11 w 25"/>
                <a:gd name="T3" fmla="*/ 24 h 25"/>
                <a:gd name="T4" fmla="*/ 1 w 25"/>
                <a:gd name="T5" fmla="*/ 14 h 25"/>
                <a:gd name="T6" fmla="*/ 1 w 25"/>
                <a:gd name="T7" fmla="*/ 11 h 25"/>
                <a:gd name="T8" fmla="*/ 11 w 25"/>
                <a:gd name="T9" fmla="*/ 1 h 25"/>
                <a:gd name="T10" fmla="*/ 15 w 25"/>
                <a:gd name="T11" fmla="*/ 1 h 25"/>
                <a:gd name="T12" fmla="*/ 24 w 25"/>
                <a:gd name="T13" fmla="*/ 11 h 25"/>
                <a:gd name="T14" fmla="*/ 24 w 25"/>
                <a:gd name="T15" fmla="*/ 14 h 25"/>
                <a:gd name="T16" fmla="*/ 14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13" y="25"/>
                    <a:pt x="12" y="25"/>
                    <a:pt x="11" y="2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2"/>
                    <a:pt x="25" y="13"/>
                    <a:pt x="24" y="14"/>
                  </a:cubicBezTo>
                  <a:lnTo>
                    <a:pt x="14" y="2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3" name="Freeform 149"/>
            <p:cNvSpPr/>
            <p:nvPr/>
          </p:nvSpPr>
          <p:spPr bwMode="auto">
            <a:xfrm flipH="1" flipV="1">
              <a:off x="2940471" y="3272870"/>
              <a:ext cx="72412" cy="70934"/>
            </a:xfrm>
            <a:custGeom>
              <a:avLst/>
              <a:gdLst>
                <a:gd name="T0" fmla="*/ 17 w 28"/>
                <a:gd name="T1" fmla="*/ 27 h 28"/>
                <a:gd name="T2" fmla="*/ 13 w 28"/>
                <a:gd name="T3" fmla="*/ 27 h 28"/>
                <a:gd name="T4" fmla="*/ 1 w 28"/>
                <a:gd name="T5" fmla="*/ 14 h 28"/>
                <a:gd name="T6" fmla="*/ 1 w 28"/>
                <a:gd name="T7" fmla="*/ 11 h 28"/>
                <a:gd name="T8" fmla="*/ 11 w 28"/>
                <a:gd name="T9" fmla="*/ 1 h 28"/>
                <a:gd name="T10" fmla="*/ 14 w 28"/>
                <a:gd name="T11" fmla="*/ 1 h 28"/>
                <a:gd name="T12" fmla="*/ 27 w 28"/>
                <a:gd name="T13" fmla="*/ 14 h 28"/>
                <a:gd name="T14" fmla="*/ 27 w 28"/>
                <a:gd name="T15" fmla="*/ 18 h 28"/>
                <a:gd name="T16" fmla="*/ 17 w 28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17" y="27"/>
                  </a:moveTo>
                  <a:cubicBezTo>
                    <a:pt x="16" y="28"/>
                    <a:pt x="14" y="28"/>
                    <a:pt x="13" y="2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5"/>
                    <a:pt x="28" y="17"/>
                    <a:pt x="27" y="18"/>
                  </a:cubicBezTo>
                  <a:lnTo>
                    <a:pt x="17" y="2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4" name="Freeform 150"/>
            <p:cNvSpPr/>
            <p:nvPr/>
          </p:nvSpPr>
          <p:spPr bwMode="auto">
            <a:xfrm flipH="1" flipV="1">
              <a:off x="2958204" y="3231492"/>
              <a:ext cx="85712" cy="82757"/>
            </a:xfrm>
            <a:custGeom>
              <a:avLst/>
              <a:gdLst>
                <a:gd name="T0" fmla="*/ 12 w 33"/>
                <a:gd name="T1" fmla="*/ 31 h 32"/>
                <a:gd name="T2" fmla="*/ 9 w 33"/>
                <a:gd name="T3" fmla="*/ 31 h 32"/>
                <a:gd name="T4" fmla="*/ 1 w 33"/>
                <a:gd name="T5" fmla="*/ 24 h 32"/>
                <a:gd name="T6" fmla="*/ 1 w 33"/>
                <a:gd name="T7" fmla="*/ 20 h 32"/>
                <a:gd name="T8" fmla="*/ 21 w 33"/>
                <a:gd name="T9" fmla="*/ 1 h 32"/>
                <a:gd name="T10" fmla="*/ 24 w 33"/>
                <a:gd name="T11" fmla="*/ 1 h 32"/>
                <a:gd name="T12" fmla="*/ 32 w 33"/>
                <a:gd name="T13" fmla="*/ 9 h 32"/>
                <a:gd name="T14" fmla="*/ 32 w 33"/>
                <a:gd name="T15" fmla="*/ 12 h 32"/>
                <a:gd name="T16" fmla="*/ 12 w 33"/>
                <a:gd name="T17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12" y="31"/>
                  </a:moveTo>
                  <a:cubicBezTo>
                    <a:pt x="11" y="32"/>
                    <a:pt x="10" y="32"/>
                    <a:pt x="9" y="31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1"/>
                    <a:pt x="1" y="2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3" y="0"/>
                    <a:pt x="24" y="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0"/>
                    <a:pt x="33" y="12"/>
                    <a:pt x="32" y="12"/>
                  </a:cubicBezTo>
                  <a:lnTo>
                    <a:pt x="12" y="3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5" name="Freeform 151"/>
            <p:cNvSpPr/>
            <p:nvPr/>
          </p:nvSpPr>
          <p:spPr bwMode="auto">
            <a:xfrm flipH="1" flipV="1">
              <a:off x="2899092" y="3314247"/>
              <a:ext cx="82757" cy="78324"/>
            </a:xfrm>
            <a:custGeom>
              <a:avLst/>
              <a:gdLst>
                <a:gd name="T0" fmla="*/ 21 w 32"/>
                <a:gd name="T1" fmla="*/ 30 h 31"/>
                <a:gd name="T2" fmla="*/ 17 w 32"/>
                <a:gd name="T3" fmla="*/ 30 h 31"/>
                <a:gd name="T4" fmla="*/ 1 w 32"/>
                <a:gd name="T5" fmla="*/ 14 h 31"/>
                <a:gd name="T6" fmla="*/ 1 w 32"/>
                <a:gd name="T7" fmla="*/ 10 h 31"/>
                <a:gd name="T8" fmla="*/ 11 w 32"/>
                <a:gd name="T9" fmla="*/ 1 h 31"/>
                <a:gd name="T10" fmla="*/ 15 w 32"/>
                <a:gd name="T11" fmla="*/ 1 h 31"/>
                <a:gd name="T12" fmla="*/ 31 w 32"/>
                <a:gd name="T13" fmla="*/ 17 h 31"/>
                <a:gd name="T14" fmla="*/ 31 w 32"/>
                <a:gd name="T15" fmla="*/ 21 h 31"/>
                <a:gd name="T16" fmla="*/ 21 w 32"/>
                <a:gd name="T17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21" y="30"/>
                  </a:moveTo>
                  <a:cubicBezTo>
                    <a:pt x="20" y="31"/>
                    <a:pt x="18" y="31"/>
                    <a:pt x="17" y="3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1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8"/>
                    <a:pt x="32" y="20"/>
                    <a:pt x="31" y="21"/>
                  </a:cubicBezTo>
                  <a:lnTo>
                    <a:pt x="21" y="3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6" name="Freeform 152"/>
            <p:cNvSpPr/>
            <p:nvPr/>
          </p:nvSpPr>
          <p:spPr bwMode="auto">
            <a:xfrm flipH="1" flipV="1">
              <a:off x="3024705" y="3190113"/>
              <a:ext cx="124135" cy="125613"/>
            </a:xfrm>
            <a:custGeom>
              <a:avLst/>
              <a:gdLst>
                <a:gd name="T0" fmla="*/ 37 w 48"/>
                <a:gd name="T1" fmla="*/ 48 h 49"/>
                <a:gd name="T2" fmla="*/ 34 w 48"/>
                <a:gd name="T3" fmla="*/ 48 h 49"/>
                <a:gd name="T4" fmla="*/ 1 w 48"/>
                <a:gd name="T5" fmla="*/ 14 h 49"/>
                <a:gd name="T6" fmla="*/ 1 w 48"/>
                <a:gd name="T7" fmla="*/ 11 h 49"/>
                <a:gd name="T8" fmla="*/ 11 w 48"/>
                <a:gd name="T9" fmla="*/ 1 h 49"/>
                <a:gd name="T10" fmla="*/ 15 w 48"/>
                <a:gd name="T11" fmla="*/ 1 h 49"/>
                <a:gd name="T12" fmla="*/ 47 w 48"/>
                <a:gd name="T13" fmla="*/ 35 h 49"/>
                <a:gd name="T14" fmla="*/ 47 w 48"/>
                <a:gd name="T15" fmla="*/ 38 h 49"/>
                <a:gd name="T16" fmla="*/ 37 w 48"/>
                <a:gd name="T17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9">
                  <a:moveTo>
                    <a:pt x="37" y="48"/>
                  </a:moveTo>
                  <a:cubicBezTo>
                    <a:pt x="36" y="49"/>
                    <a:pt x="35" y="49"/>
                    <a:pt x="34" y="48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6"/>
                    <a:pt x="48" y="37"/>
                    <a:pt x="47" y="38"/>
                  </a:cubicBezTo>
                  <a:lnTo>
                    <a:pt x="37" y="4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7" name="Freeform 153"/>
            <p:cNvSpPr/>
            <p:nvPr/>
          </p:nvSpPr>
          <p:spPr bwMode="auto">
            <a:xfrm flipH="1" flipV="1">
              <a:off x="4004484" y="4616185"/>
              <a:ext cx="280781" cy="218714"/>
            </a:xfrm>
            <a:custGeom>
              <a:avLst/>
              <a:gdLst>
                <a:gd name="T0" fmla="*/ 53 w 109"/>
                <a:gd name="T1" fmla="*/ 75 h 85"/>
                <a:gd name="T2" fmla="*/ 6 w 109"/>
                <a:gd name="T3" fmla="*/ 59 h 85"/>
                <a:gd name="T4" fmla="*/ 30 w 109"/>
                <a:gd name="T5" fmla="*/ 16 h 85"/>
                <a:gd name="T6" fmla="*/ 101 w 109"/>
                <a:gd name="T7" fmla="*/ 23 h 85"/>
                <a:gd name="T8" fmla="*/ 53 w 109"/>
                <a:gd name="T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85">
                  <a:moveTo>
                    <a:pt x="53" y="75"/>
                  </a:moveTo>
                  <a:cubicBezTo>
                    <a:pt x="27" y="85"/>
                    <a:pt x="12" y="76"/>
                    <a:pt x="6" y="59"/>
                  </a:cubicBezTo>
                  <a:cubicBezTo>
                    <a:pt x="0" y="43"/>
                    <a:pt x="4" y="26"/>
                    <a:pt x="30" y="16"/>
                  </a:cubicBezTo>
                  <a:cubicBezTo>
                    <a:pt x="56" y="6"/>
                    <a:pt x="92" y="0"/>
                    <a:pt x="101" y="23"/>
                  </a:cubicBezTo>
                  <a:cubicBezTo>
                    <a:pt x="109" y="44"/>
                    <a:pt x="79" y="65"/>
                    <a:pt x="53" y="75"/>
                  </a:cubicBezTo>
                  <a:close/>
                </a:path>
              </a:pathLst>
            </a:custGeom>
            <a:solidFill>
              <a:srgbClr val="E6E1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8" name="Freeform 154"/>
            <p:cNvSpPr/>
            <p:nvPr/>
          </p:nvSpPr>
          <p:spPr bwMode="auto">
            <a:xfrm flipH="1" flipV="1">
              <a:off x="4042906" y="4616185"/>
              <a:ext cx="236447" cy="143347"/>
            </a:xfrm>
            <a:custGeom>
              <a:avLst/>
              <a:gdLst>
                <a:gd name="T0" fmla="*/ 8 w 92"/>
                <a:gd name="T1" fmla="*/ 0 h 56"/>
                <a:gd name="T2" fmla="*/ 4 w 92"/>
                <a:gd name="T3" fmla="*/ 30 h 56"/>
                <a:gd name="T4" fmla="*/ 51 w 92"/>
                <a:gd name="T5" fmla="*/ 46 h 56"/>
                <a:gd name="T6" fmla="*/ 92 w 92"/>
                <a:gd name="T7" fmla="*/ 20 h 56"/>
                <a:gd name="T8" fmla="*/ 8 w 92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56">
                  <a:moveTo>
                    <a:pt x="8" y="0"/>
                  </a:moveTo>
                  <a:cubicBezTo>
                    <a:pt x="0" y="9"/>
                    <a:pt x="0" y="20"/>
                    <a:pt x="4" y="30"/>
                  </a:cubicBezTo>
                  <a:cubicBezTo>
                    <a:pt x="10" y="47"/>
                    <a:pt x="25" y="56"/>
                    <a:pt x="51" y="46"/>
                  </a:cubicBezTo>
                  <a:cubicBezTo>
                    <a:pt x="66" y="40"/>
                    <a:pt x="82" y="31"/>
                    <a:pt x="92" y="2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BEBD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9" name="Freeform 155"/>
            <p:cNvSpPr/>
            <p:nvPr/>
          </p:nvSpPr>
          <p:spPr bwMode="auto">
            <a:xfrm flipH="1" flipV="1">
              <a:off x="4025172" y="4724064"/>
              <a:ext cx="131524" cy="54679"/>
            </a:xfrm>
            <a:custGeom>
              <a:avLst/>
              <a:gdLst>
                <a:gd name="T0" fmla="*/ 6 w 51"/>
                <a:gd name="T1" fmla="*/ 19 h 21"/>
                <a:gd name="T2" fmla="*/ 0 w 51"/>
                <a:gd name="T3" fmla="*/ 21 h 21"/>
                <a:gd name="T4" fmla="*/ 6 w 51"/>
                <a:gd name="T5" fmla="*/ 17 h 21"/>
                <a:gd name="T6" fmla="*/ 45 w 51"/>
                <a:gd name="T7" fmla="*/ 2 h 21"/>
                <a:gd name="T8" fmla="*/ 51 w 51"/>
                <a:gd name="T9" fmla="*/ 1 h 21"/>
                <a:gd name="T10" fmla="*/ 45 w 51"/>
                <a:gd name="T11" fmla="*/ 4 h 21"/>
                <a:gd name="T12" fmla="*/ 6 w 51"/>
                <a:gd name="T13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1">
                  <a:moveTo>
                    <a:pt x="6" y="19"/>
                  </a:moveTo>
                  <a:cubicBezTo>
                    <a:pt x="3" y="21"/>
                    <a:pt x="0" y="21"/>
                    <a:pt x="0" y="21"/>
                  </a:cubicBezTo>
                  <a:cubicBezTo>
                    <a:pt x="0" y="20"/>
                    <a:pt x="2" y="18"/>
                    <a:pt x="6" y="17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8" y="1"/>
                    <a:pt x="51" y="0"/>
                    <a:pt x="51" y="1"/>
                  </a:cubicBezTo>
                  <a:cubicBezTo>
                    <a:pt x="51" y="1"/>
                    <a:pt x="49" y="3"/>
                    <a:pt x="45" y="4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2B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0" name="Freeform 156"/>
            <p:cNvSpPr/>
            <p:nvPr/>
          </p:nvSpPr>
          <p:spPr bwMode="auto">
            <a:xfrm flipH="1" flipV="1">
              <a:off x="4056206" y="4731453"/>
              <a:ext cx="72412" cy="38423"/>
            </a:xfrm>
            <a:custGeom>
              <a:avLst/>
              <a:gdLst>
                <a:gd name="T0" fmla="*/ 5 w 28"/>
                <a:gd name="T1" fmla="*/ 15 h 15"/>
                <a:gd name="T2" fmla="*/ 0 w 28"/>
                <a:gd name="T3" fmla="*/ 13 h 15"/>
                <a:gd name="T4" fmla="*/ 2 w 28"/>
                <a:gd name="T5" fmla="*/ 8 h 15"/>
                <a:gd name="T6" fmla="*/ 23 w 28"/>
                <a:gd name="T7" fmla="*/ 0 h 15"/>
                <a:gd name="T8" fmla="*/ 27 w 28"/>
                <a:gd name="T9" fmla="*/ 2 h 15"/>
                <a:gd name="T10" fmla="*/ 25 w 28"/>
                <a:gd name="T11" fmla="*/ 7 h 15"/>
                <a:gd name="T12" fmla="*/ 5 w 28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5" y="15"/>
                  </a:moveTo>
                  <a:cubicBezTo>
                    <a:pt x="3" y="15"/>
                    <a:pt x="1" y="15"/>
                    <a:pt x="0" y="13"/>
                  </a:cubicBezTo>
                  <a:cubicBezTo>
                    <a:pt x="0" y="11"/>
                    <a:pt x="1" y="9"/>
                    <a:pt x="2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1"/>
                    <a:pt x="27" y="2"/>
                  </a:cubicBezTo>
                  <a:cubicBezTo>
                    <a:pt x="28" y="4"/>
                    <a:pt x="27" y="6"/>
                    <a:pt x="25" y="7"/>
                  </a:cubicBezTo>
                  <a:lnTo>
                    <a:pt x="5" y="15"/>
                  </a:lnTo>
                  <a:close/>
                </a:path>
              </a:pathLst>
            </a:custGeom>
            <a:solidFill>
              <a:srgbClr val="6DD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3229" name="Picture 157"/>
            <p:cNvPicPr>
              <a:picLocks noChangeAspect="1" noChangeArrowheads="1"/>
            </p:cNvPicPr>
            <p:nvPr/>
          </p:nvPicPr>
          <p:blipFill>
            <a:blip r:embed="rId35" cstate="email"/>
            <a:srcRect/>
            <a:stretch>
              <a:fillRect/>
            </a:stretch>
          </p:blipFill>
          <p:spPr bwMode="auto">
            <a:xfrm flipH="1" flipV="1">
              <a:off x="2195662" y="4605840"/>
              <a:ext cx="100490" cy="54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4" name="图片 813"/>
            <p:cNvPicPr>
              <a:picLocks noChangeAspect="1" noChangeArrowheads="1"/>
            </p:cNvPicPr>
            <p:nvPr/>
          </p:nvPicPr>
          <p:blipFill>
            <a:blip r:embed="rId36" cstate="email"/>
            <a:srcRect/>
            <a:stretch>
              <a:fillRect/>
            </a:stretch>
          </p:blipFill>
          <p:spPr bwMode="auto">
            <a:xfrm flipH="1" flipV="1">
              <a:off x="1812913" y="3357104"/>
              <a:ext cx="1139380" cy="960567"/>
            </a:xfrm>
            <a:custGeom>
              <a:avLst/>
              <a:gdLst>
                <a:gd name="connsiteX0" fmla="*/ 1139380 w 1139380"/>
                <a:gd name="connsiteY0" fmla="*/ 960567 h 960567"/>
                <a:gd name="connsiteX1" fmla="*/ 388268 w 1139380"/>
                <a:gd name="connsiteY1" fmla="*/ 960567 h 960567"/>
                <a:gd name="connsiteX2" fmla="*/ 527499 w 1139380"/>
                <a:gd name="connsiteY2" fmla="*/ 905914 h 960567"/>
                <a:gd name="connsiteX3" fmla="*/ 0 w 1139380"/>
                <a:gd name="connsiteY3" fmla="*/ 366267 h 960567"/>
                <a:gd name="connsiteX4" fmla="*/ 0 w 1139380"/>
                <a:gd name="connsiteY4" fmla="*/ 0 h 960567"/>
                <a:gd name="connsiteX5" fmla="*/ 1139380 w 1139380"/>
                <a:gd name="connsiteY5" fmla="*/ 0 h 96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9380" h="960567">
                  <a:moveTo>
                    <a:pt x="1139380" y="960567"/>
                  </a:moveTo>
                  <a:lnTo>
                    <a:pt x="388268" y="960567"/>
                  </a:lnTo>
                  <a:lnTo>
                    <a:pt x="527499" y="905914"/>
                  </a:lnTo>
                  <a:lnTo>
                    <a:pt x="0" y="366267"/>
                  </a:lnTo>
                  <a:lnTo>
                    <a:pt x="0" y="0"/>
                  </a:lnTo>
                  <a:lnTo>
                    <a:pt x="113938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3" name="图片 812"/>
            <p:cNvPicPr>
              <a:picLocks noChangeAspect="1" noChangeArrowheads="1"/>
            </p:cNvPicPr>
            <p:nvPr/>
          </p:nvPicPr>
          <p:blipFill>
            <a:blip r:embed="rId37" cstate="email"/>
            <a:srcRect/>
            <a:stretch>
              <a:fillRect/>
            </a:stretch>
          </p:blipFill>
          <p:spPr bwMode="auto">
            <a:xfrm flipH="1" flipV="1">
              <a:off x="1848381" y="3844776"/>
              <a:ext cx="1031501" cy="808354"/>
            </a:xfrm>
            <a:custGeom>
              <a:avLst/>
              <a:gdLst>
                <a:gd name="connsiteX0" fmla="*/ 1031501 w 1031501"/>
                <a:gd name="connsiteY0" fmla="*/ 808354 h 808354"/>
                <a:gd name="connsiteX1" fmla="*/ 33695 w 1031501"/>
                <a:gd name="connsiteY1" fmla="*/ 808354 h 808354"/>
                <a:gd name="connsiteX2" fmla="*/ 0 w 1031501"/>
                <a:gd name="connsiteY2" fmla="*/ 772764 h 808354"/>
                <a:gd name="connsiteX3" fmla="*/ 0 w 1031501"/>
                <a:gd name="connsiteY3" fmla="*/ 0 h 808354"/>
                <a:gd name="connsiteX4" fmla="*/ 1031501 w 1031501"/>
                <a:gd name="connsiteY4" fmla="*/ 0 h 80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501" h="808354">
                  <a:moveTo>
                    <a:pt x="1031501" y="808354"/>
                  </a:moveTo>
                  <a:lnTo>
                    <a:pt x="33695" y="808354"/>
                  </a:lnTo>
                  <a:lnTo>
                    <a:pt x="0" y="772764"/>
                  </a:lnTo>
                  <a:lnTo>
                    <a:pt x="0" y="0"/>
                  </a:lnTo>
                  <a:lnTo>
                    <a:pt x="1031501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41" name="Picture 169"/>
            <p:cNvPicPr>
              <a:picLocks noChangeAspect="1" noChangeArrowheads="1"/>
            </p:cNvPicPr>
            <p:nvPr/>
          </p:nvPicPr>
          <p:blipFill>
            <a:blip r:embed="rId38" cstate="email"/>
            <a:srcRect/>
            <a:stretch>
              <a:fillRect/>
            </a:stretch>
          </p:blipFill>
          <p:spPr bwMode="auto">
            <a:xfrm flipH="1" flipV="1">
              <a:off x="372063" y="5663942"/>
              <a:ext cx="1176325" cy="1084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1" name="Freeform 170"/>
            <p:cNvSpPr/>
            <p:nvPr/>
          </p:nvSpPr>
          <p:spPr bwMode="auto">
            <a:xfrm flipH="1" flipV="1">
              <a:off x="3915816" y="4995979"/>
              <a:ext cx="543828" cy="874854"/>
            </a:xfrm>
            <a:custGeom>
              <a:avLst/>
              <a:gdLst>
                <a:gd name="T0" fmla="*/ 123 w 212"/>
                <a:gd name="T1" fmla="*/ 339 h 341"/>
                <a:gd name="T2" fmla="*/ 133 w 212"/>
                <a:gd name="T3" fmla="*/ 334 h 341"/>
                <a:gd name="T4" fmla="*/ 211 w 212"/>
                <a:gd name="T5" fmla="*/ 41 h 341"/>
                <a:gd name="T6" fmla="*/ 205 w 212"/>
                <a:gd name="T7" fmla="*/ 32 h 341"/>
                <a:gd name="T8" fmla="*/ 90 w 212"/>
                <a:gd name="T9" fmla="*/ 1 h 341"/>
                <a:gd name="T10" fmla="*/ 80 w 212"/>
                <a:gd name="T11" fmla="*/ 6 h 341"/>
                <a:gd name="T12" fmla="*/ 1 w 212"/>
                <a:gd name="T13" fmla="*/ 299 h 341"/>
                <a:gd name="T14" fmla="*/ 7 w 212"/>
                <a:gd name="T15" fmla="*/ 309 h 341"/>
                <a:gd name="T16" fmla="*/ 123 w 212"/>
                <a:gd name="T17" fmla="*/ 3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341">
                  <a:moveTo>
                    <a:pt x="123" y="339"/>
                  </a:moveTo>
                  <a:cubicBezTo>
                    <a:pt x="127" y="341"/>
                    <a:pt x="132" y="338"/>
                    <a:pt x="133" y="334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2" y="37"/>
                    <a:pt x="210" y="33"/>
                    <a:pt x="205" y="3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86" y="0"/>
                    <a:pt x="81" y="2"/>
                    <a:pt x="80" y="6"/>
                  </a:cubicBezTo>
                  <a:cubicBezTo>
                    <a:pt x="1" y="299"/>
                    <a:pt x="1" y="299"/>
                    <a:pt x="1" y="299"/>
                  </a:cubicBezTo>
                  <a:cubicBezTo>
                    <a:pt x="0" y="303"/>
                    <a:pt x="3" y="307"/>
                    <a:pt x="7" y="309"/>
                  </a:cubicBezTo>
                  <a:lnTo>
                    <a:pt x="123" y="339"/>
                  </a:lnTo>
                  <a:close/>
                </a:path>
              </a:pathLst>
            </a:custGeom>
            <a:solidFill>
              <a:srgbClr val="D9D2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0" name="Freeform 171"/>
            <p:cNvSpPr/>
            <p:nvPr/>
          </p:nvSpPr>
          <p:spPr bwMode="auto">
            <a:xfrm flipH="1" flipV="1">
              <a:off x="3915816" y="4998934"/>
              <a:ext cx="543828" cy="792098"/>
            </a:xfrm>
            <a:custGeom>
              <a:avLst/>
              <a:gdLst>
                <a:gd name="T0" fmla="*/ 123 w 212"/>
                <a:gd name="T1" fmla="*/ 308 h 309"/>
                <a:gd name="T2" fmla="*/ 133 w 212"/>
                <a:gd name="T3" fmla="*/ 303 h 309"/>
                <a:gd name="T4" fmla="*/ 211 w 212"/>
                <a:gd name="T5" fmla="*/ 10 h 309"/>
                <a:gd name="T6" fmla="*/ 205 w 212"/>
                <a:gd name="T7" fmla="*/ 0 h 309"/>
                <a:gd name="T8" fmla="*/ 1 w 212"/>
                <a:gd name="T9" fmla="*/ 267 h 309"/>
                <a:gd name="T10" fmla="*/ 7 w 212"/>
                <a:gd name="T11" fmla="*/ 277 h 309"/>
                <a:gd name="T12" fmla="*/ 123 w 212"/>
                <a:gd name="T13" fmla="*/ 30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309">
                  <a:moveTo>
                    <a:pt x="123" y="308"/>
                  </a:moveTo>
                  <a:cubicBezTo>
                    <a:pt x="127" y="309"/>
                    <a:pt x="132" y="307"/>
                    <a:pt x="133" y="303"/>
                  </a:cubicBezTo>
                  <a:cubicBezTo>
                    <a:pt x="211" y="10"/>
                    <a:pt x="211" y="10"/>
                    <a:pt x="211" y="10"/>
                  </a:cubicBezTo>
                  <a:cubicBezTo>
                    <a:pt x="212" y="6"/>
                    <a:pt x="210" y="1"/>
                    <a:pt x="205" y="0"/>
                  </a:cubicBezTo>
                  <a:cubicBezTo>
                    <a:pt x="1" y="267"/>
                    <a:pt x="1" y="267"/>
                    <a:pt x="1" y="267"/>
                  </a:cubicBezTo>
                  <a:cubicBezTo>
                    <a:pt x="0" y="272"/>
                    <a:pt x="3" y="276"/>
                    <a:pt x="7" y="277"/>
                  </a:cubicBezTo>
                  <a:lnTo>
                    <a:pt x="123" y="308"/>
                  </a:lnTo>
                  <a:close/>
                </a:path>
              </a:pathLst>
            </a:custGeom>
            <a:solidFill>
              <a:srgbClr val="EBE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1" name="Freeform 172"/>
            <p:cNvSpPr/>
            <p:nvPr/>
          </p:nvSpPr>
          <p:spPr bwMode="auto">
            <a:xfrm flipH="1" flipV="1">
              <a:off x="3945371" y="5717142"/>
              <a:ext cx="33990" cy="48768"/>
            </a:xfrm>
            <a:custGeom>
              <a:avLst/>
              <a:gdLst>
                <a:gd name="T0" fmla="*/ 1 w 13"/>
                <a:gd name="T1" fmla="*/ 17 h 19"/>
                <a:gd name="T2" fmla="*/ 1 w 13"/>
                <a:gd name="T3" fmla="*/ 14 h 19"/>
                <a:gd name="T4" fmla="*/ 4 w 13"/>
                <a:gd name="T5" fmla="*/ 2 h 19"/>
                <a:gd name="T6" fmla="*/ 6 w 13"/>
                <a:gd name="T7" fmla="*/ 0 h 19"/>
                <a:gd name="T8" fmla="*/ 12 w 13"/>
                <a:gd name="T9" fmla="*/ 2 h 19"/>
                <a:gd name="T10" fmla="*/ 12 w 13"/>
                <a:gd name="T11" fmla="*/ 4 h 19"/>
                <a:gd name="T12" fmla="*/ 9 w 13"/>
                <a:gd name="T13" fmla="*/ 17 h 19"/>
                <a:gd name="T14" fmla="*/ 7 w 13"/>
                <a:gd name="T15" fmla="*/ 19 h 19"/>
                <a:gd name="T16" fmla="*/ 1 w 13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9">
                  <a:moveTo>
                    <a:pt x="1" y="17"/>
                  </a:moveTo>
                  <a:cubicBezTo>
                    <a:pt x="1" y="17"/>
                    <a:pt x="0" y="16"/>
                    <a:pt x="1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3"/>
                    <a:pt x="12" y="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8" y="19"/>
                    <a:pt x="7" y="19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2" name="Freeform 173"/>
            <p:cNvSpPr/>
            <p:nvPr/>
          </p:nvSpPr>
          <p:spPr bwMode="auto">
            <a:xfrm flipH="1" flipV="1">
              <a:off x="3961627" y="5665419"/>
              <a:ext cx="31034" cy="45812"/>
            </a:xfrm>
            <a:custGeom>
              <a:avLst/>
              <a:gdLst>
                <a:gd name="T0" fmla="*/ 1 w 12"/>
                <a:gd name="T1" fmla="*/ 17 h 18"/>
                <a:gd name="T2" fmla="*/ 0 w 12"/>
                <a:gd name="T3" fmla="*/ 14 h 18"/>
                <a:gd name="T4" fmla="*/ 4 w 12"/>
                <a:gd name="T5" fmla="*/ 2 h 18"/>
                <a:gd name="T6" fmla="*/ 5 w 12"/>
                <a:gd name="T7" fmla="*/ 0 h 18"/>
                <a:gd name="T8" fmla="*/ 11 w 12"/>
                <a:gd name="T9" fmla="*/ 1 h 18"/>
                <a:gd name="T10" fmla="*/ 12 w 12"/>
                <a:gd name="T11" fmla="*/ 4 h 18"/>
                <a:gd name="T12" fmla="*/ 8 w 12"/>
                <a:gd name="T13" fmla="*/ 16 h 18"/>
                <a:gd name="T14" fmla="*/ 7 w 12"/>
                <a:gd name="T15" fmla="*/ 18 h 18"/>
                <a:gd name="T16" fmla="*/ 1 w 12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1" y="17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8"/>
                    <a:pt x="7" y="18"/>
                    <a:pt x="7" y="18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3" name="Freeform 174"/>
            <p:cNvSpPr/>
            <p:nvPr/>
          </p:nvSpPr>
          <p:spPr bwMode="auto">
            <a:xfrm flipH="1" flipV="1">
              <a:off x="3976405" y="5612219"/>
              <a:ext cx="31034" cy="48768"/>
            </a:xfrm>
            <a:custGeom>
              <a:avLst/>
              <a:gdLst>
                <a:gd name="T0" fmla="*/ 1 w 12"/>
                <a:gd name="T1" fmla="*/ 17 h 19"/>
                <a:gd name="T2" fmla="*/ 1 w 12"/>
                <a:gd name="T3" fmla="*/ 15 h 19"/>
                <a:gd name="T4" fmla="*/ 4 w 12"/>
                <a:gd name="T5" fmla="*/ 2 h 19"/>
                <a:gd name="T6" fmla="*/ 6 w 12"/>
                <a:gd name="T7" fmla="*/ 0 h 19"/>
                <a:gd name="T8" fmla="*/ 12 w 12"/>
                <a:gd name="T9" fmla="*/ 2 h 19"/>
                <a:gd name="T10" fmla="*/ 12 w 12"/>
                <a:gd name="T11" fmla="*/ 5 h 19"/>
                <a:gd name="T12" fmla="*/ 9 w 12"/>
                <a:gd name="T13" fmla="*/ 17 h 19"/>
                <a:gd name="T14" fmla="*/ 7 w 12"/>
                <a:gd name="T15" fmla="*/ 19 h 19"/>
                <a:gd name="T16" fmla="*/ 1 w 12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9">
                  <a:moveTo>
                    <a:pt x="1" y="17"/>
                  </a:moveTo>
                  <a:cubicBezTo>
                    <a:pt x="0" y="17"/>
                    <a:pt x="0" y="16"/>
                    <a:pt x="1" y="1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8"/>
                    <a:pt x="8" y="19"/>
                    <a:pt x="7" y="19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4" name="Freeform 175"/>
            <p:cNvSpPr/>
            <p:nvPr/>
          </p:nvSpPr>
          <p:spPr bwMode="auto">
            <a:xfrm flipH="1" flipV="1">
              <a:off x="3989705" y="5557540"/>
              <a:ext cx="31034" cy="48768"/>
            </a:xfrm>
            <a:custGeom>
              <a:avLst/>
              <a:gdLst>
                <a:gd name="T0" fmla="*/ 0 w 12"/>
                <a:gd name="T1" fmla="*/ 17 h 19"/>
                <a:gd name="T2" fmla="*/ 0 w 12"/>
                <a:gd name="T3" fmla="*/ 14 h 19"/>
                <a:gd name="T4" fmla="*/ 3 w 12"/>
                <a:gd name="T5" fmla="*/ 2 h 19"/>
                <a:gd name="T6" fmla="*/ 5 w 12"/>
                <a:gd name="T7" fmla="*/ 0 h 19"/>
                <a:gd name="T8" fmla="*/ 11 w 12"/>
                <a:gd name="T9" fmla="*/ 2 h 19"/>
                <a:gd name="T10" fmla="*/ 11 w 12"/>
                <a:gd name="T11" fmla="*/ 4 h 19"/>
                <a:gd name="T12" fmla="*/ 8 w 12"/>
                <a:gd name="T13" fmla="*/ 17 h 19"/>
                <a:gd name="T14" fmla="*/ 6 w 12"/>
                <a:gd name="T15" fmla="*/ 19 h 19"/>
                <a:gd name="T16" fmla="*/ 0 w 12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9">
                  <a:moveTo>
                    <a:pt x="0" y="17"/>
                  </a:moveTo>
                  <a:cubicBezTo>
                    <a:pt x="0" y="17"/>
                    <a:pt x="0" y="16"/>
                    <a:pt x="0" y="1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3"/>
                    <a:pt x="11" y="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7" y="19"/>
                    <a:pt x="6" y="19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5" name="Freeform 176"/>
            <p:cNvSpPr/>
            <p:nvPr/>
          </p:nvSpPr>
          <p:spPr bwMode="auto">
            <a:xfrm flipH="1" flipV="1">
              <a:off x="4004483" y="5505817"/>
              <a:ext cx="31034" cy="47289"/>
            </a:xfrm>
            <a:custGeom>
              <a:avLst/>
              <a:gdLst>
                <a:gd name="T0" fmla="*/ 1 w 12"/>
                <a:gd name="T1" fmla="*/ 17 h 18"/>
                <a:gd name="T2" fmla="*/ 0 w 12"/>
                <a:gd name="T3" fmla="*/ 14 h 18"/>
                <a:gd name="T4" fmla="*/ 4 w 12"/>
                <a:gd name="T5" fmla="*/ 2 h 18"/>
                <a:gd name="T6" fmla="*/ 5 w 12"/>
                <a:gd name="T7" fmla="*/ 0 h 18"/>
                <a:gd name="T8" fmla="*/ 11 w 12"/>
                <a:gd name="T9" fmla="*/ 1 h 18"/>
                <a:gd name="T10" fmla="*/ 12 w 12"/>
                <a:gd name="T11" fmla="*/ 4 h 18"/>
                <a:gd name="T12" fmla="*/ 8 w 12"/>
                <a:gd name="T13" fmla="*/ 16 h 18"/>
                <a:gd name="T14" fmla="*/ 7 w 12"/>
                <a:gd name="T15" fmla="*/ 18 h 18"/>
                <a:gd name="T16" fmla="*/ 1 w 12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1" y="17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7" y="18"/>
                    <a:pt x="7" y="18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6" name="Freeform 177"/>
            <p:cNvSpPr/>
            <p:nvPr/>
          </p:nvSpPr>
          <p:spPr bwMode="auto">
            <a:xfrm flipH="1" flipV="1">
              <a:off x="4017783" y="5452617"/>
              <a:ext cx="33990" cy="48768"/>
            </a:xfrm>
            <a:custGeom>
              <a:avLst/>
              <a:gdLst>
                <a:gd name="T0" fmla="*/ 1 w 13"/>
                <a:gd name="T1" fmla="*/ 17 h 19"/>
                <a:gd name="T2" fmla="*/ 1 w 13"/>
                <a:gd name="T3" fmla="*/ 15 h 19"/>
                <a:gd name="T4" fmla="*/ 4 w 13"/>
                <a:gd name="T5" fmla="*/ 2 h 19"/>
                <a:gd name="T6" fmla="*/ 6 w 13"/>
                <a:gd name="T7" fmla="*/ 0 h 19"/>
                <a:gd name="T8" fmla="*/ 12 w 13"/>
                <a:gd name="T9" fmla="*/ 2 h 19"/>
                <a:gd name="T10" fmla="*/ 12 w 13"/>
                <a:gd name="T11" fmla="*/ 4 h 19"/>
                <a:gd name="T12" fmla="*/ 9 w 13"/>
                <a:gd name="T13" fmla="*/ 17 h 19"/>
                <a:gd name="T14" fmla="*/ 7 w 13"/>
                <a:gd name="T15" fmla="*/ 19 h 19"/>
                <a:gd name="T16" fmla="*/ 1 w 13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9">
                  <a:moveTo>
                    <a:pt x="1" y="17"/>
                  </a:moveTo>
                  <a:cubicBezTo>
                    <a:pt x="1" y="17"/>
                    <a:pt x="0" y="16"/>
                    <a:pt x="1" y="1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3"/>
                    <a:pt x="12" y="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8"/>
                    <a:pt x="8" y="19"/>
                    <a:pt x="7" y="19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7" name="Freeform 178"/>
            <p:cNvSpPr/>
            <p:nvPr/>
          </p:nvSpPr>
          <p:spPr bwMode="auto">
            <a:xfrm flipH="1" flipV="1">
              <a:off x="4032561" y="5399416"/>
              <a:ext cx="31034" cy="48768"/>
            </a:xfrm>
            <a:custGeom>
              <a:avLst/>
              <a:gdLst>
                <a:gd name="T0" fmla="*/ 1 w 12"/>
                <a:gd name="T1" fmla="*/ 17 h 19"/>
                <a:gd name="T2" fmla="*/ 0 w 12"/>
                <a:gd name="T3" fmla="*/ 14 h 19"/>
                <a:gd name="T4" fmla="*/ 3 w 12"/>
                <a:gd name="T5" fmla="*/ 2 h 19"/>
                <a:gd name="T6" fmla="*/ 5 w 12"/>
                <a:gd name="T7" fmla="*/ 0 h 19"/>
                <a:gd name="T8" fmla="*/ 11 w 12"/>
                <a:gd name="T9" fmla="*/ 2 h 19"/>
                <a:gd name="T10" fmla="*/ 12 w 12"/>
                <a:gd name="T11" fmla="*/ 4 h 19"/>
                <a:gd name="T12" fmla="*/ 8 w 12"/>
                <a:gd name="T13" fmla="*/ 17 h 19"/>
                <a:gd name="T14" fmla="*/ 7 w 12"/>
                <a:gd name="T15" fmla="*/ 18 h 19"/>
                <a:gd name="T16" fmla="*/ 1 w 12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9">
                  <a:moveTo>
                    <a:pt x="1" y="17"/>
                  </a:moveTo>
                  <a:cubicBezTo>
                    <a:pt x="0" y="17"/>
                    <a:pt x="0" y="16"/>
                    <a:pt x="0" y="1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5" y="0"/>
                    <a:pt x="5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7" y="19"/>
                    <a:pt x="7" y="18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8" name="Freeform 179"/>
            <p:cNvSpPr/>
            <p:nvPr/>
          </p:nvSpPr>
          <p:spPr bwMode="auto">
            <a:xfrm flipH="1" flipV="1">
              <a:off x="4048817" y="5347693"/>
              <a:ext cx="31034" cy="45812"/>
            </a:xfrm>
            <a:custGeom>
              <a:avLst/>
              <a:gdLst>
                <a:gd name="T0" fmla="*/ 1 w 12"/>
                <a:gd name="T1" fmla="*/ 16 h 18"/>
                <a:gd name="T2" fmla="*/ 0 w 12"/>
                <a:gd name="T3" fmla="*/ 14 h 18"/>
                <a:gd name="T4" fmla="*/ 4 w 12"/>
                <a:gd name="T5" fmla="*/ 2 h 18"/>
                <a:gd name="T6" fmla="*/ 5 w 12"/>
                <a:gd name="T7" fmla="*/ 0 h 18"/>
                <a:gd name="T8" fmla="*/ 11 w 12"/>
                <a:gd name="T9" fmla="*/ 1 h 18"/>
                <a:gd name="T10" fmla="*/ 12 w 12"/>
                <a:gd name="T11" fmla="*/ 4 h 18"/>
                <a:gd name="T12" fmla="*/ 9 w 12"/>
                <a:gd name="T13" fmla="*/ 16 h 18"/>
                <a:gd name="T14" fmla="*/ 7 w 12"/>
                <a:gd name="T15" fmla="*/ 18 h 18"/>
                <a:gd name="T16" fmla="*/ 1 w 12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1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3"/>
                    <a:pt x="12" y="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7"/>
                    <a:pt x="7" y="18"/>
                    <a:pt x="7" y="18"/>
                  </a:cubicBezTo>
                  <a:lnTo>
                    <a:pt x="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9" name="Freeform 180"/>
            <p:cNvSpPr/>
            <p:nvPr/>
          </p:nvSpPr>
          <p:spPr bwMode="auto">
            <a:xfrm flipH="1" flipV="1">
              <a:off x="4062117" y="5293015"/>
              <a:ext cx="32511" cy="48768"/>
            </a:xfrm>
            <a:custGeom>
              <a:avLst/>
              <a:gdLst>
                <a:gd name="T0" fmla="*/ 1 w 13"/>
                <a:gd name="T1" fmla="*/ 17 h 19"/>
                <a:gd name="T2" fmla="*/ 1 w 13"/>
                <a:gd name="T3" fmla="*/ 15 h 19"/>
                <a:gd name="T4" fmla="*/ 4 w 13"/>
                <a:gd name="T5" fmla="*/ 2 h 19"/>
                <a:gd name="T6" fmla="*/ 6 w 13"/>
                <a:gd name="T7" fmla="*/ 0 h 19"/>
                <a:gd name="T8" fmla="*/ 12 w 13"/>
                <a:gd name="T9" fmla="*/ 2 h 19"/>
                <a:gd name="T10" fmla="*/ 12 w 13"/>
                <a:gd name="T11" fmla="*/ 4 h 19"/>
                <a:gd name="T12" fmla="*/ 9 w 13"/>
                <a:gd name="T13" fmla="*/ 17 h 19"/>
                <a:gd name="T14" fmla="*/ 7 w 13"/>
                <a:gd name="T15" fmla="*/ 19 h 19"/>
                <a:gd name="T16" fmla="*/ 1 w 13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9">
                  <a:moveTo>
                    <a:pt x="1" y="17"/>
                  </a:moveTo>
                  <a:cubicBezTo>
                    <a:pt x="1" y="17"/>
                    <a:pt x="0" y="16"/>
                    <a:pt x="1" y="1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3"/>
                    <a:pt x="12" y="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8" y="19"/>
                    <a:pt x="7" y="19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0" name="Freeform 181"/>
            <p:cNvSpPr/>
            <p:nvPr/>
          </p:nvSpPr>
          <p:spPr bwMode="auto">
            <a:xfrm flipH="1" flipV="1">
              <a:off x="4076895" y="5239814"/>
              <a:ext cx="31034" cy="48768"/>
            </a:xfrm>
            <a:custGeom>
              <a:avLst/>
              <a:gdLst>
                <a:gd name="T0" fmla="*/ 1 w 12"/>
                <a:gd name="T1" fmla="*/ 17 h 19"/>
                <a:gd name="T2" fmla="*/ 0 w 12"/>
                <a:gd name="T3" fmla="*/ 14 h 19"/>
                <a:gd name="T4" fmla="*/ 4 w 12"/>
                <a:gd name="T5" fmla="*/ 2 h 19"/>
                <a:gd name="T6" fmla="*/ 5 w 12"/>
                <a:gd name="T7" fmla="*/ 0 h 19"/>
                <a:gd name="T8" fmla="*/ 11 w 12"/>
                <a:gd name="T9" fmla="*/ 2 h 19"/>
                <a:gd name="T10" fmla="*/ 12 w 12"/>
                <a:gd name="T11" fmla="*/ 4 h 19"/>
                <a:gd name="T12" fmla="*/ 8 w 12"/>
                <a:gd name="T13" fmla="*/ 16 h 19"/>
                <a:gd name="T14" fmla="*/ 7 w 12"/>
                <a:gd name="T15" fmla="*/ 18 h 19"/>
                <a:gd name="T16" fmla="*/ 1 w 12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9">
                  <a:moveTo>
                    <a:pt x="1" y="17"/>
                  </a:moveTo>
                  <a:cubicBezTo>
                    <a:pt x="0" y="17"/>
                    <a:pt x="0" y="15"/>
                    <a:pt x="0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0"/>
                    <a:pt x="5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8"/>
                    <a:pt x="7" y="19"/>
                    <a:pt x="7" y="18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1" name="Freeform 182"/>
            <p:cNvSpPr/>
            <p:nvPr/>
          </p:nvSpPr>
          <p:spPr bwMode="auto">
            <a:xfrm flipH="1" flipV="1">
              <a:off x="4091673" y="5188091"/>
              <a:ext cx="31034" cy="48768"/>
            </a:xfrm>
            <a:custGeom>
              <a:avLst/>
              <a:gdLst>
                <a:gd name="T0" fmla="*/ 1 w 12"/>
                <a:gd name="T1" fmla="*/ 17 h 19"/>
                <a:gd name="T2" fmla="*/ 1 w 12"/>
                <a:gd name="T3" fmla="*/ 15 h 19"/>
                <a:gd name="T4" fmla="*/ 4 w 12"/>
                <a:gd name="T5" fmla="*/ 2 h 19"/>
                <a:gd name="T6" fmla="*/ 6 w 12"/>
                <a:gd name="T7" fmla="*/ 1 h 19"/>
                <a:gd name="T8" fmla="*/ 12 w 12"/>
                <a:gd name="T9" fmla="*/ 2 h 19"/>
                <a:gd name="T10" fmla="*/ 12 w 12"/>
                <a:gd name="T11" fmla="*/ 5 h 19"/>
                <a:gd name="T12" fmla="*/ 9 w 12"/>
                <a:gd name="T13" fmla="*/ 17 h 19"/>
                <a:gd name="T14" fmla="*/ 7 w 12"/>
                <a:gd name="T15" fmla="*/ 19 h 19"/>
                <a:gd name="T16" fmla="*/ 1 w 12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9">
                  <a:moveTo>
                    <a:pt x="1" y="17"/>
                  </a:moveTo>
                  <a:cubicBezTo>
                    <a:pt x="0" y="17"/>
                    <a:pt x="0" y="16"/>
                    <a:pt x="1" y="1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0"/>
                    <a:pt x="6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8"/>
                    <a:pt x="8" y="19"/>
                    <a:pt x="7" y="19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2" name="Freeform 183"/>
            <p:cNvSpPr/>
            <p:nvPr/>
          </p:nvSpPr>
          <p:spPr bwMode="auto">
            <a:xfrm flipH="1" flipV="1">
              <a:off x="4104973" y="5134890"/>
              <a:ext cx="31034" cy="48768"/>
            </a:xfrm>
            <a:custGeom>
              <a:avLst/>
              <a:gdLst>
                <a:gd name="T0" fmla="*/ 0 w 12"/>
                <a:gd name="T1" fmla="*/ 17 h 19"/>
                <a:gd name="T2" fmla="*/ 0 w 12"/>
                <a:gd name="T3" fmla="*/ 15 h 19"/>
                <a:gd name="T4" fmla="*/ 3 w 12"/>
                <a:gd name="T5" fmla="*/ 2 h 19"/>
                <a:gd name="T6" fmla="*/ 5 w 12"/>
                <a:gd name="T7" fmla="*/ 0 h 19"/>
                <a:gd name="T8" fmla="*/ 11 w 12"/>
                <a:gd name="T9" fmla="*/ 2 h 19"/>
                <a:gd name="T10" fmla="*/ 11 w 12"/>
                <a:gd name="T11" fmla="*/ 4 h 19"/>
                <a:gd name="T12" fmla="*/ 8 w 12"/>
                <a:gd name="T13" fmla="*/ 17 h 19"/>
                <a:gd name="T14" fmla="*/ 6 w 12"/>
                <a:gd name="T15" fmla="*/ 19 h 19"/>
                <a:gd name="T16" fmla="*/ 0 w 12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9">
                  <a:moveTo>
                    <a:pt x="0" y="17"/>
                  </a:moveTo>
                  <a:cubicBezTo>
                    <a:pt x="0" y="17"/>
                    <a:pt x="0" y="16"/>
                    <a:pt x="0" y="1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3"/>
                    <a:pt x="11" y="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7" y="19"/>
                    <a:pt x="6" y="19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3" name="Freeform 184"/>
            <p:cNvSpPr/>
            <p:nvPr/>
          </p:nvSpPr>
          <p:spPr bwMode="auto">
            <a:xfrm flipH="1" flipV="1">
              <a:off x="4119751" y="5083168"/>
              <a:ext cx="31034" cy="45812"/>
            </a:xfrm>
            <a:custGeom>
              <a:avLst/>
              <a:gdLst>
                <a:gd name="T0" fmla="*/ 1 w 12"/>
                <a:gd name="T1" fmla="*/ 17 h 18"/>
                <a:gd name="T2" fmla="*/ 0 w 12"/>
                <a:gd name="T3" fmla="*/ 14 h 18"/>
                <a:gd name="T4" fmla="*/ 4 w 12"/>
                <a:gd name="T5" fmla="*/ 2 h 18"/>
                <a:gd name="T6" fmla="*/ 5 w 12"/>
                <a:gd name="T7" fmla="*/ 0 h 18"/>
                <a:gd name="T8" fmla="*/ 11 w 12"/>
                <a:gd name="T9" fmla="*/ 2 h 18"/>
                <a:gd name="T10" fmla="*/ 12 w 12"/>
                <a:gd name="T11" fmla="*/ 4 h 18"/>
                <a:gd name="T12" fmla="*/ 8 w 12"/>
                <a:gd name="T13" fmla="*/ 16 h 18"/>
                <a:gd name="T14" fmla="*/ 7 w 12"/>
                <a:gd name="T15" fmla="*/ 18 h 18"/>
                <a:gd name="T16" fmla="*/ 1 w 12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1" y="17"/>
                  </a:moveTo>
                  <a:cubicBezTo>
                    <a:pt x="0" y="17"/>
                    <a:pt x="0" y="15"/>
                    <a:pt x="0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0"/>
                    <a:pt x="5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8"/>
                    <a:pt x="7" y="18"/>
                    <a:pt x="7" y="18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4" name="Freeform 185"/>
            <p:cNvSpPr/>
            <p:nvPr/>
          </p:nvSpPr>
          <p:spPr bwMode="auto">
            <a:xfrm flipH="1" flipV="1">
              <a:off x="4133051" y="5029967"/>
              <a:ext cx="33990" cy="48768"/>
            </a:xfrm>
            <a:custGeom>
              <a:avLst/>
              <a:gdLst>
                <a:gd name="T0" fmla="*/ 1 w 13"/>
                <a:gd name="T1" fmla="*/ 17 h 19"/>
                <a:gd name="T2" fmla="*/ 1 w 13"/>
                <a:gd name="T3" fmla="*/ 15 h 19"/>
                <a:gd name="T4" fmla="*/ 4 w 13"/>
                <a:gd name="T5" fmla="*/ 2 h 19"/>
                <a:gd name="T6" fmla="*/ 6 w 13"/>
                <a:gd name="T7" fmla="*/ 1 h 19"/>
                <a:gd name="T8" fmla="*/ 12 w 13"/>
                <a:gd name="T9" fmla="*/ 2 h 19"/>
                <a:gd name="T10" fmla="*/ 12 w 13"/>
                <a:gd name="T11" fmla="*/ 5 h 19"/>
                <a:gd name="T12" fmla="*/ 9 w 13"/>
                <a:gd name="T13" fmla="*/ 17 h 19"/>
                <a:gd name="T14" fmla="*/ 7 w 13"/>
                <a:gd name="T15" fmla="*/ 19 h 19"/>
                <a:gd name="T16" fmla="*/ 1 w 13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9">
                  <a:moveTo>
                    <a:pt x="1" y="17"/>
                  </a:moveTo>
                  <a:cubicBezTo>
                    <a:pt x="1" y="17"/>
                    <a:pt x="0" y="16"/>
                    <a:pt x="1" y="1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0"/>
                    <a:pt x="6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3"/>
                    <a:pt x="12" y="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8" y="19"/>
                    <a:pt x="7" y="19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5" name="Freeform 186"/>
            <p:cNvSpPr/>
            <p:nvPr/>
          </p:nvSpPr>
          <p:spPr bwMode="auto">
            <a:xfrm flipH="1" flipV="1">
              <a:off x="3976405" y="5727487"/>
              <a:ext cx="54679" cy="50245"/>
            </a:xfrm>
            <a:custGeom>
              <a:avLst/>
              <a:gdLst>
                <a:gd name="T0" fmla="*/ 2 w 21"/>
                <a:gd name="T1" fmla="*/ 17 h 20"/>
                <a:gd name="T2" fmla="*/ 0 w 21"/>
                <a:gd name="T3" fmla="*/ 14 h 20"/>
                <a:gd name="T4" fmla="*/ 4 w 21"/>
                <a:gd name="T5" fmla="*/ 2 h 20"/>
                <a:gd name="T6" fmla="*/ 7 w 21"/>
                <a:gd name="T7" fmla="*/ 0 h 20"/>
                <a:gd name="T8" fmla="*/ 19 w 21"/>
                <a:gd name="T9" fmla="*/ 3 h 20"/>
                <a:gd name="T10" fmla="*/ 21 w 21"/>
                <a:gd name="T11" fmla="*/ 6 h 20"/>
                <a:gd name="T12" fmla="*/ 17 w 21"/>
                <a:gd name="T13" fmla="*/ 19 h 20"/>
                <a:gd name="T14" fmla="*/ 14 w 21"/>
                <a:gd name="T15" fmla="*/ 20 h 20"/>
                <a:gd name="T16" fmla="*/ 2 w 21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2" y="17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4"/>
                    <a:pt x="21" y="5"/>
                    <a:pt x="21" y="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6" y="20"/>
                    <a:pt x="14" y="20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6" name="Freeform 187"/>
            <p:cNvSpPr/>
            <p:nvPr/>
          </p:nvSpPr>
          <p:spPr bwMode="auto">
            <a:xfrm flipH="1" flipV="1">
              <a:off x="3989706" y="5675764"/>
              <a:ext cx="53201" cy="53201"/>
            </a:xfrm>
            <a:custGeom>
              <a:avLst/>
              <a:gdLst>
                <a:gd name="T0" fmla="*/ 2 w 21"/>
                <a:gd name="T1" fmla="*/ 18 h 21"/>
                <a:gd name="T2" fmla="*/ 0 w 21"/>
                <a:gd name="T3" fmla="*/ 15 h 21"/>
                <a:gd name="T4" fmla="*/ 3 w 21"/>
                <a:gd name="T5" fmla="*/ 2 h 21"/>
                <a:gd name="T6" fmla="*/ 6 w 21"/>
                <a:gd name="T7" fmla="*/ 1 h 21"/>
                <a:gd name="T8" fmla="*/ 19 w 21"/>
                <a:gd name="T9" fmla="*/ 4 h 21"/>
                <a:gd name="T10" fmla="*/ 20 w 21"/>
                <a:gd name="T11" fmla="*/ 7 h 21"/>
                <a:gd name="T12" fmla="*/ 17 w 21"/>
                <a:gd name="T13" fmla="*/ 19 h 21"/>
                <a:gd name="T14" fmla="*/ 14 w 21"/>
                <a:gd name="T15" fmla="*/ 21 h 21"/>
                <a:gd name="T16" fmla="*/ 2 w 21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" y="18"/>
                  </a:moveTo>
                  <a:cubicBezTo>
                    <a:pt x="0" y="17"/>
                    <a:pt x="0" y="16"/>
                    <a:pt x="0" y="1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5" y="0"/>
                    <a:pt x="6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5"/>
                    <a:pt x="21" y="6"/>
                    <a:pt x="20" y="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1"/>
                    <a:pt x="15" y="21"/>
                    <a:pt x="14" y="21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7" name="Freeform 188"/>
            <p:cNvSpPr/>
            <p:nvPr/>
          </p:nvSpPr>
          <p:spPr bwMode="auto">
            <a:xfrm flipH="1" flipV="1">
              <a:off x="4004483" y="5624041"/>
              <a:ext cx="54679" cy="54679"/>
            </a:xfrm>
            <a:custGeom>
              <a:avLst/>
              <a:gdLst>
                <a:gd name="T0" fmla="*/ 2 w 21"/>
                <a:gd name="T1" fmla="*/ 18 h 21"/>
                <a:gd name="T2" fmla="*/ 1 w 21"/>
                <a:gd name="T3" fmla="*/ 15 h 21"/>
                <a:gd name="T4" fmla="*/ 4 w 21"/>
                <a:gd name="T5" fmla="*/ 2 h 21"/>
                <a:gd name="T6" fmla="*/ 7 w 21"/>
                <a:gd name="T7" fmla="*/ 1 h 21"/>
                <a:gd name="T8" fmla="*/ 19 w 21"/>
                <a:gd name="T9" fmla="*/ 4 h 21"/>
                <a:gd name="T10" fmla="*/ 21 w 21"/>
                <a:gd name="T11" fmla="*/ 7 h 21"/>
                <a:gd name="T12" fmla="*/ 17 w 21"/>
                <a:gd name="T13" fmla="*/ 19 h 21"/>
                <a:gd name="T14" fmla="*/ 15 w 21"/>
                <a:gd name="T15" fmla="*/ 21 h 21"/>
                <a:gd name="T16" fmla="*/ 2 w 21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" y="18"/>
                  </a:moveTo>
                  <a:cubicBezTo>
                    <a:pt x="1" y="17"/>
                    <a:pt x="0" y="16"/>
                    <a:pt x="1" y="1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6" y="0"/>
                    <a:pt x="7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6"/>
                    <a:pt x="21" y="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1"/>
                    <a:pt x="16" y="21"/>
                    <a:pt x="15" y="21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8" name="Freeform 189"/>
            <p:cNvSpPr/>
            <p:nvPr/>
          </p:nvSpPr>
          <p:spPr bwMode="auto">
            <a:xfrm flipH="1" flipV="1">
              <a:off x="4017783" y="5573796"/>
              <a:ext cx="53201" cy="53201"/>
            </a:xfrm>
            <a:custGeom>
              <a:avLst/>
              <a:gdLst>
                <a:gd name="T0" fmla="*/ 2 w 21"/>
                <a:gd name="T1" fmla="*/ 17 h 21"/>
                <a:gd name="T2" fmla="*/ 0 w 21"/>
                <a:gd name="T3" fmla="*/ 15 h 21"/>
                <a:gd name="T4" fmla="*/ 4 w 21"/>
                <a:gd name="T5" fmla="*/ 2 h 21"/>
                <a:gd name="T6" fmla="*/ 6 w 21"/>
                <a:gd name="T7" fmla="*/ 1 h 21"/>
                <a:gd name="T8" fmla="*/ 19 w 21"/>
                <a:gd name="T9" fmla="*/ 4 h 21"/>
                <a:gd name="T10" fmla="*/ 20 w 21"/>
                <a:gd name="T11" fmla="*/ 7 h 21"/>
                <a:gd name="T12" fmla="*/ 17 w 21"/>
                <a:gd name="T13" fmla="*/ 19 h 21"/>
                <a:gd name="T14" fmla="*/ 14 w 21"/>
                <a:gd name="T15" fmla="*/ 21 h 21"/>
                <a:gd name="T16" fmla="*/ 2 w 2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" y="17"/>
                  </a:moveTo>
                  <a:cubicBezTo>
                    <a:pt x="1" y="17"/>
                    <a:pt x="0" y="16"/>
                    <a:pt x="0" y="1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0"/>
                    <a:pt x="6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6"/>
                    <a:pt x="20" y="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5" y="21"/>
                    <a:pt x="14" y="21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9" name="Freeform 190"/>
            <p:cNvSpPr/>
            <p:nvPr/>
          </p:nvSpPr>
          <p:spPr bwMode="auto">
            <a:xfrm flipH="1" flipV="1">
              <a:off x="4032561" y="5522074"/>
              <a:ext cx="54679" cy="53201"/>
            </a:xfrm>
            <a:custGeom>
              <a:avLst/>
              <a:gdLst>
                <a:gd name="T0" fmla="*/ 2 w 21"/>
                <a:gd name="T1" fmla="*/ 17 h 21"/>
                <a:gd name="T2" fmla="*/ 1 w 21"/>
                <a:gd name="T3" fmla="*/ 15 h 21"/>
                <a:gd name="T4" fmla="*/ 4 w 21"/>
                <a:gd name="T5" fmla="*/ 2 h 21"/>
                <a:gd name="T6" fmla="*/ 7 w 21"/>
                <a:gd name="T7" fmla="*/ 0 h 21"/>
                <a:gd name="T8" fmla="*/ 19 w 21"/>
                <a:gd name="T9" fmla="*/ 4 h 21"/>
                <a:gd name="T10" fmla="*/ 21 w 21"/>
                <a:gd name="T11" fmla="*/ 7 h 21"/>
                <a:gd name="T12" fmla="*/ 18 w 21"/>
                <a:gd name="T13" fmla="*/ 19 h 21"/>
                <a:gd name="T14" fmla="*/ 15 w 21"/>
                <a:gd name="T15" fmla="*/ 21 h 21"/>
                <a:gd name="T16" fmla="*/ 2 w 2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" y="17"/>
                  </a:moveTo>
                  <a:cubicBezTo>
                    <a:pt x="1" y="17"/>
                    <a:pt x="0" y="16"/>
                    <a:pt x="1" y="1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4"/>
                    <a:pt x="21" y="5"/>
                    <a:pt x="21" y="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7" y="20"/>
                    <a:pt x="16" y="21"/>
                    <a:pt x="15" y="21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0" name="Freeform 191"/>
            <p:cNvSpPr/>
            <p:nvPr/>
          </p:nvSpPr>
          <p:spPr bwMode="auto">
            <a:xfrm flipH="1" flipV="1">
              <a:off x="4045861" y="5470350"/>
              <a:ext cx="54679" cy="54679"/>
            </a:xfrm>
            <a:custGeom>
              <a:avLst/>
              <a:gdLst>
                <a:gd name="T0" fmla="*/ 2 w 21"/>
                <a:gd name="T1" fmla="*/ 17 h 21"/>
                <a:gd name="T2" fmla="*/ 0 w 21"/>
                <a:gd name="T3" fmla="*/ 14 h 21"/>
                <a:gd name="T4" fmla="*/ 4 w 21"/>
                <a:gd name="T5" fmla="*/ 2 h 21"/>
                <a:gd name="T6" fmla="*/ 7 w 21"/>
                <a:gd name="T7" fmla="*/ 0 h 21"/>
                <a:gd name="T8" fmla="*/ 19 w 21"/>
                <a:gd name="T9" fmla="*/ 4 h 21"/>
                <a:gd name="T10" fmla="*/ 21 w 21"/>
                <a:gd name="T11" fmla="*/ 7 h 21"/>
                <a:gd name="T12" fmla="*/ 17 w 21"/>
                <a:gd name="T13" fmla="*/ 19 h 21"/>
                <a:gd name="T14" fmla="*/ 14 w 21"/>
                <a:gd name="T15" fmla="*/ 21 h 21"/>
                <a:gd name="T16" fmla="*/ 2 w 2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" y="17"/>
                  </a:moveTo>
                  <a:cubicBezTo>
                    <a:pt x="1" y="17"/>
                    <a:pt x="0" y="16"/>
                    <a:pt x="0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0"/>
                    <a:pt x="7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5"/>
                    <a:pt x="21" y="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6" y="21"/>
                    <a:pt x="14" y="21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1" name="Freeform 192"/>
            <p:cNvSpPr/>
            <p:nvPr/>
          </p:nvSpPr>
          <p:spPr bwMode="auto">
            <a:xfrm flipH="1" flipV="1">
              <a:off x="4062117" y="5418627"/>
              <a:ext cx="50245" cy="54679"/>
            </a:xfrm>
            <a:custGeom>
              <a:avLst/>
              <a:gdLst>
                <a:gd name="T0" fmla="*/ 2 w 20"/>
                <a:gd name="T1" fmla="*/ 17 h 21"/>
                <a:gd name="T2" fmla="*/ 0 w 20"/>
                <a:gd name="T3" fmla="*/ 14 h 21"/>
                <a:gd name="T4" fmla="*/ 3 w 20"/>
                <a:gd name="T5" fmla="*/ 2 h 21"/>
                <a:gd name="T6" fmla="*/ 6 w 20"/>
                <a:gd name="T7" fmla="*/ 0 h 21"/>
                <a:gd name="T8" fmla="*/ 19 w 20"/>
                <a:gd name="T9" fmla="*/ 4 h 21"/>
                <a:gd name="T10" fmla="*/ 20 w 20"/>
                <a:gd name="T11" fmla="*/ 6 h 21"/>
                <a:gd name="T12" fmla="*/ 17 w 20"/>
                <a:gd name="T13" fmla="*/ 19 h 21"/>
                <a:gd name="T14" fmla="*/ 14 w 20"/>
                <a:gd name="T15" fmla="*/ 20 h 21"/>
                <a:gd name="T16" fmla="*/ 2 w 20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2" y="17"/>
                  </a:moveTo>
                  <a:cubicBezTo>
                    <a:pt x="0" y="17"/>
                    <a:pt x="0" y="16"/>
                    <a:pt x="0" y="1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5"/>
                    <a:pt x="20" y="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20"/>
                    <a:pt x="15" y="21"/>
                    <a:pt x="14" y="20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2" name="Freeform 193"/>
            <p:cNvSpPr/>
            <p:nvPr/>
          </p:nvSpPr>
          <p:spPr bwMode="auto">
            <a:xfrm flipH="1" flipV="1">
              <a:off x="4073939" y="5368383"/>
              <a:ext cx="54679" cy="53201"/>
            </a:xfrm>
            <a:custGeom>
              <a:avLst/>
              <a:gdLst>
                <a:gd name="T0" fmla="*/ 2 w 21"/>
                <a:gd name="T1" fmla="*/ 17 h 21"/>
                <a:gd name="T2" fmla="*/ 1 w 21"/>
                <a:gd name="T3" fmla="*/ 14 h 21"/>
                <a:gd name="T4" fmla="*/ 4 w 21"/>
                <a:gd name="T5" fmla="*/ 2 h 21"/>
                <a:gd name="T6" fmla="*/ 7 w 21"/>
                <a:gd name="T7" fmla="*/ 0 h 21"/>
                <a:gd name="T8" fmla="*/ 19 w 21"/>
                <a:gd name="T9" fmla="*/ 4 h 21"/>
                <a:gd name="T10" fmla="*/ 21 w 21"/>
                <a:gd name="T11" fmla="*/ 6 h 21"/>
                <a:gd name="T12" fmla="*/ 17 w 21"/>
                <a:gd name="T13" fmla="*/ 19 h 21"/>
                <a:gd name="T14" fmla="*/ 15 w 21"/>
                <a:gd name="T15" fmla="*/ 20 h 21"/>
                <a:gd name="T16" fmla="*/ 2 w 2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" y="17"/>
                  </a:moveTo>
                  <a:cubicBezTo>
                    <a:pt x="1" y="17"/>
                    <a:pt x="0" y="15"/>
                    <a:pt x="1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6" y="0"/>
                    <a:pt x="7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5"/>
                    <a:pt x="21" y="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6" y="21"/>
                    <a:pt x="15" y="20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3" name="Freeform 194"/>
            <p:cNvSpPr/>
            <p:nvPr/>
          </p:nvSpPr>
          <p:spPr bwMode="auto">
            <a:xfrm flipH="1" flipV="1">
              <a:off x="4087240" y="5316660"/>
              <a:ext cx="53201" cy="53201"/>
            </a:xfrm>
            <a:custGeom>
              <a:avLst/>
              <a:gdLst>
                <a:gd name="T0" fmla="*/ 2 w 21"/>
                <a:gd name="T1" fmla="*/ 17 h 21"/>
                <a:gd name="T2" fmla="*/ 0 w 21"/>
                <a:gd name="T3" fmla="*/ 14 h 21"/>
                <a:gd name="T4" fmla="*/ 4 w 21"/>
                <a:gd name="T5" fmla="*/ 2 h 21"/>
                <a:gd name="T6" fmla="*/ 6 w 21"/>
                <a:gd name="T7" fmla="*/ 0 h 21"/>
                <a:gd name="T8" fmla="*/ 19 w 21"/>
                <a:gd name="T9" fmla="*/ 3 h 21"/>
                <a:gd name="T10" fmla="*/ 20 w 21"/>
                <a:gd name="T11" fmla="*/ 6 h 21"/>
                <a:gd name="T12" fmla="*/ 17 w 21"/>
                <a:gd name="T13" fmla="*/ 19 h 21"/>
                <a:gd name="T14" fmla="*/ 14 w 21"/>
                <a:gd name="T15" fmla="*/ 20 h 21"/>
                <a:gd name="T16" fmla="*/ 2 w 2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" y="17"/>
                  </a:moveTo>
                  <a:cubicBezTo>
                    <a:pt x="1" y="17"/>
                    <a:pt x="0" y="15"/>
                    <a:pt x="0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4"/>
                    <a:pt x="21" y="5"/>
                    <a:pt x="20" y="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5" y="21"/>
                    <a:pt x="14" y="20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4" name="Freeform 195"/>
            <p:cNvSpPr/>
            <p:nvPr/>
          </p:nvSpPr>
          <p:spPr bwMode="auto">
            <a:xfrm flipH="1" flipV="1">
              <a:off x="4102017" y="5267892"/>
              <a:ext cx="54679" cy="51723"/>
            </a:xfrm>
            <a:custGeom>
              <a:avLst/>
              <a:gdLst>
                <a:gd name="T0" fmla="*/ 2 w 21"/>
                <a:gd name="T1" fmla="*/ 17 h 20"/>
                <a:gd name="T2" fmla="*/ 1 w 21"/>
                <a:gd name="T3" fmla="*/ 14 h 20"/>
                <a:gd name="T4" fmla="*/ 4 w 21"/>
                <a:gd name="T5" fmla="*/ 2 h 20"/>
                <a:gd name="T6" fmla="*/ 7 w 21"/>
                <a:gd name="T7" fmla="*/ 0 h 20"/>
                <a:gd name="T8" fmla="*/ 19 w 21"/>
                <a:gd name="T9" fmla="*/ 3 h 20"/>
                <a:gd name="T10" fmla="*/ 21 w 21"/>
                <a:gd name="T11" fmla="*/ 6 h 20"/>
                <a:gd name="T12" fmla="*/ 18 w 21"/>
                <a:gd name="T13" fmla="*/ 19 h 20"/>
                <a:gd name="T14" fmla="*/ 15 w 21"/>
                <a:gd name="T15" fmla="*/ 20 h 20"/>
                <a:gd name="T16" fmla="*/ 2 w 21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2" y="17"/>
                  </a:moveTo>
                  <a:cubicBezTo>
                    <a:pt x="1" y="16"/>
                    <a:pt x="0" y="15"/>
                    <a:pt x="1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4"/>
                    <a:pt x="21" y="5"/>
                    <a:pt x="21" y="6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7" y="20"/>
                    <a:pt x="16" y="20"/>
                    <a:pt x="15" y="20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5" name="Freeform 196"/>
            <p:cNvSpPr/>
            <p:nvPr/>
          </p:nvSpPr>
          <p:spPr bwMode="auto">
            <a:xfrm flipH="1" flipV="1">
              <a:off x="4115318" y="5216170"/>
              <a:ext cx="53201" cy="51723"/>
            </a:xfrm>
            <a:custGeom>
              <a:avLst/>
              <a:gdLst>
                <a:gd name="T0" fmla="*/ 2 w 21"/>
                <a:gd name="T1" fmla="*/ 17 h 20"/>
                <a:gd name="T2" fmla="*/ 0 w 21"/>
                <a:gd name="T3" fmla="*/ 14 h 20"/>
                <a:gd name="T4" fmla="*/ 4 w 21"/>
                <a:gd name="T5" fmla="*/ 1 h 20"/>
                <a:gd name="T6" fmla="*/ 6 w 21"/>
                <a:gd name="T7" fmla="*/ 0 h 20"/>
                <a:gd name="T8" fmla="*/ 19 w 21"/>
                <a:gd name="T9" fmla="*/ 3 h 20"/>
                <a:gd name="T10" fmla="*/ 21 w 21"/>
                <a:gd name="T11" fmla="*/ 6 h 20"/>
                <a:gd name="T12" fmla="*/ 17 w 21"/>
                <a:gd name="T13" fmla="*/ 18 h 20"/>
                <a:gd name="T14" fmla="*/ 14 w 21"/>
                <a:gd name="T15" fmla="*/ 20 h 20"/>
                <a:gd name="T16" fmla="*/ 2 w 21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2" y="17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4"/>
                    <a:pt x="21" y="5"/>
                    <a:pt x="21" y="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6" y="20"/>
                    <a:pt x="14" y="20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6" name="Freeform 197"/>
            <p:cNvSpPr/>
            <p:nvPr/>
          </p:nvSpPr>
          <p:spPr bwMode="auto">
            <a:xfrm flipH="1" flipV="1">
              <a:off x="4130096" y="5165925"/>
              <a:ext cx="51723" cy="53201"/>
            </a:xfrm>
            <a:custGeom>
              <a:avLst/>
              <a:gdLst>
                <a:gd name="T0" fmla="*/ 1 w 20"/>
                <a:gd name="T1" fmla="*/ 18 h 21"/>
                <a:gd name="T2" fmla="*/ 0 w 20"/>
                <a:gd name="T3" fmla="*/ 15 h 21"/>
                <a:gd name="T4" fmla="*/ 3 w 20"/>
                <a:gd name="T5" fmla="*/ 2 h 21"/>
                <a:gd name="T6" fmla="*/ 6 w 20"/>
                <a:gd name="T7" fmla="*/ 1 h 21"/>
                <a:gd name="T8" fmla="*/ 18 w 20"/>
                <a:gd name="T9" fmla="*/ 4 h 21"/>
                <a:gd name="T10" fmla="*/ 20 w 20"/>
                <a:gd name="T11" fmla="*/ 7 h 21"/>
                <a:gd name="T12" fmla="*/ 17 w 20"/>
                <a:gd name="T13" fmla="*/ 19 h 21"/>
                <a:gd name="T14" fmla="*/ 14 w 20"/>
                <a:gd name="T15" fmla="*/ 21 h 21"/>
                <a:gd name="T16" fmla="*/ 1 w 2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" y="18"/>
                  </a:moveTo>
                  <a:cubicBezTo>
                    <a:pt x="0" y="17"/>
                    <a:pt x="0" y="16"/>
                    <a:pt x="0" y="1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5" y="0"/>
                    <a:pt x="6" y="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0" y="4"/>
                    <a:pt x="20" y="6"/>
                    <a:pt x="20" y="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21"/>
                    <a:pt x="15" y="21"/>
                    <a:pt x="14" y="21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7" name="Freeform 198"/>
            <p:cNvSpPr/>
            <p:nvPr/>
          </p:nvSpPr>
          <p:spPr bwMode="auto">
            <a:xfrm flipH="1" flipV="1">
              <a:off x="4143395" y="5111246"/>
              <a:ext cx="54679" cy="54679"/>
            </a:xfrm>
            <a:custGeom>
              <a:avLst/>
              <a:gdLst>
                <a:gd name="T0" fmla="*/ 2 w 21"/>
                <a:gd name="T1" fmla="*/ 17 h 21"/>
                <a:gd name="T2" fmla="*/ 0 w 21"/>
                <a:gd name="T3" fmla="*/ 14 h 21"/>
                <a:gd name="T4" fmla="*/ 4 w 21"/>
                <a:gd name="T5" fmla="*/ 2 h 21"/>
                <a:gd name="T6" fmla="*/ 6 w 21"/>
                <a:gd name="T7" fmla="*/ 0 h 21"/>
                <a:gd name="T8" fmla="*/ 19 w 21"/>
                <a:gd name="T9" fmla="*/ 4 h 21"/>
                <a:gd name="T10" fmla="*/ 21 w 21"/>
                <a:gd name="T11" fmla="*/ 6 h 21"/>
                <a:gd name="T12" fmla="*/ 17 w 21"/>
                <a:gd name="T13" fmla="*/ 19 h 21"/>
                <a:gd name="T14" fmla="*/ 14 w 21"/>
                <a:gd name="T15" fmla="*/ 20 h 21"/>
                <a:gd name="T16" fmla="*/ 2 w 2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" y="17"/>
                  </a:moveTo>
                  <a:cubicBezTo>
                    <a:pt x="1" y="17"/>
                    <a:pt x="0" y="15"/>
                    <a:pt x="0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5"/>
                    <a:pt x="21" y="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6" y="21"/>
                    <a:pt x="14" y="20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8" name="Freeform 199"/>
            <p:cNvSpPr/>
            <p:nvPr/>
          </p:nvSpPr>
          <p:spPr bwMode="auto">
            <a:xfrm flipH="1" flipV="1">
              <a:off x="4045861" y="5672808"/>
              <a:ext cx="54679" cy="54679"/>
            </a:xfrm>
            <a:custGeom>
              <a:avLst/>
              <a:gdLst>
                <a:gd name="T0" fmla="*/ 2 w 21"/>
                <a:gd name="T1" fmla="*/ 17 h 21"/>
                <a:gd name="T2" fmla="*/ 1 w 21"/>
                <a:gd name="T3" fmla="*/ 14 h 21"/>
                <a:gd name="T4" fmla="*/ 4 w 21"/>
                <a:gd name="T5" fmla="*/ 2 h 21"/>
                <a:gd name="T6" fmla="*/ 7 w 21"/>
                <a:gd name="T7" fmla="*/ 0 h 21"/>
                <a:gd name="T8" fmla="*/ 19 w 21"/>
                <a:gd name="T9" fmla="*/ 4 h 21"/>
                <a:gd name="T10" fmla="*/ 21 w 21"/>
                <a:gd name="T11" fmla="*/ 6 h 21"/>
                <a:gd name="T12" fmla="*/ 17 w 21"/>
                <a:gd name="T13" fmla="*/ 19 h 21"/>
                <a:gd name="T14" fmla="*/ 15 w 21"/>
                <a:gd name="T15" fmla="*/ 20 h 21"/>
                <a:gd name="T16" fmla="*/ 2 w 2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2" y="17"/>
                  </a:moveTo>
                  <a:cubicBezTo>
                    <a:pt x="1" y="17"/>
                    <a:pt x="0" y="16"/>
                    <a:pt x="1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6" y="0"/>
                    <a:pt x="7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5"/>
                    <a:pt x="21" y="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6" y="21"/>
                    <a:pt x="15" y="20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2" name="Freeform 200"/>
            <p:cNvSpPr/>
            <p:nvPr/>
          </p:nvSpPr>
          <p:spPr bwMode="auto">
            <a:xfrm flipH="1" flipV="1">
              <a:off x="4028128" y="5724531"/>
              <a:ext cx="56156" cy="69457"/>
            </a:xfrm>
            <a:custGeom>
              <a:avLst/>
              <a:gdLst>
                <a:gd name="T0" fmla="*/ 1 w 22"/>
                <a:gd name="T1" fmla="*/ 23 h 27"/>
                <a:gd name="T2" fmla="*/ 0 w 22"/>
                <a:gd name="T3" fmla="*/ 21 h 27"/>
                <a:gd name="T4" fmla="*/ 5 w 22"/>
                <a:gd name="T5" fmla="*/ 2 h 27"/>
                <a:gd name="T6" fmla="*/ 8 w 22"/>
                <a:gd name="T7" fmla="*/ 1 h 27"/>
                <a:gd name="T8" fmla="*/ 20 w 22"/>
                <a:gd name="T9" fmla="*/ 4 h 27"/>
                <a:gd name="T10" fmla="*/ 22 w 22"/>
                <a:gd name="T11" fmla="*/ 7 h 27"/>
                <a:gd name="T12" fmla="*/ 17 w 22"/>
                <a:gd name="T13" fmla="*/ 25 h 27"/>
                <a:gd name="T14" fmla="*/ 14 w 22"/>
                <a:gd name="T15" fmla="*/ 27 h 27"/>
                <a:gd name="T16" fmla="*/ 1 w 22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1" y="23"/>
                  </a:moveTo>
                  <a:cubicBezTo>
                    <a:pt x="0" y="23"/>
                    <a:pt x="0" y="22"/>
                    <a:pt x="0" y="2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7" y="0"/>
                    <a:pt x="8" y="1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2" y="5"/>
                    <a:pt x="22" y="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6"/>
                    <a:pt x="15" y="27"/>
                    <a:pt x="14" y="27"/>
                  </a:cubicBezTo>
                  <a:lnTo>
                    <a:pt x="1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3" name="Freeform 201"/>
            <p:cNvSpPr/>
            <p:nvPr/>
          </p:nvSpPr>
          <p:spPr bwMode="auto">
            <a:xfrm flipH="1" flipV="1">
              <a:off x="4202508" y="5699409"/>
              <a:ext cx="56156" cy="67979"/>
            </a:xfrm>
            <a:custGeom>
              <a:avLst/>
              <a:gdLst>
                <a:gd name="T0" fmla="*/ 2 w 22"/>
                <a:gd name="T1" fmla="*/ 23 h 27"/>
                <a:gd name="T2" fmla="*/ 0 w 22"/>
                <a:gd name="T3" fmla="*/ 20 h 27"/>
                <a:gd name="T4" fmla="*/ 5 w 22"/>
                <a:gd name="T5" fmla="*/ 2 h 27"/>
                <a:gd name="T6" fmla="*/ 8 w 22"/>
                <a:gd name="T7" fmla="*/ 0 h 27"/>
                <a:gd name="T8" fmla="*/ 21 w 22"/>
                <a:gd name="T9" fmla="*/ 3 h 27"/>
                <a:gd name="T10" fmla="*/ 22 w 22"/>
                <a:gd name="T11" fmla="*/ 6 h 27"/>
                <a:gd name="T12" fmla="*/ 17 w 22"/>
                <a:gd name="T13" fmla="*/ 25 h 27"/>
                <a:gd name="T14" fmla="*/ 14 w 22"/>
                <a:gd name="T15" fmla="*/ 26 h 27"/>
                <a:gd name="T16" fmla="*/ 2 w 22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2" y="23"/>
                  </a:moveTo>
                  <a:cubicBezTo>
                    <a:pt x="1" y="23"/>
                    <a:pt x="0" y="21"/>
                    <a:pt x="0" y="2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4"/>
                    <a:pt x="22" y="5"/>
                    <a:pt x="22" y="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6" y="27"/>
                    <a:pt x="14" y="26"/>
                  </a:cubicBezTo>
                  <a:lnTo>
                    <a:pt x="2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4" name="Freeform 202"/>
            <p:cNvSpPr/>
            <p:nvPr/>
          </p:nvSpPr>
          <p:spPr bwMode="auto">
            <a:xfrm flipH="1" flipV="1">
              <a:off x="4181819" y="5765909"/>
              <a:ext cx="59112" cy="69457"/>
            </a:xfrm>
            <a:custGeom>
              <a:avLst/>
              <a:gdLst>
                <a:gd name="T0" fmla="*/ 2 w 23"/>
                <a:gd name="T1" fmla="*/ 23 h 27"/>
                <a:gd name="T2" fmla="*/ 0 w 23"/>
                <a:gd name="T3" fmla="*/ 20 h 27"/>
                <a:gd name="T4" fmla="*/ 5 w 23"/>
                <a:gd name="T5" fmla="*/ 2 h 27"/>
                <a:gd name="T6" fmla="*/ 8 w 23"/>
                <a:gd name="T7" fmla="*/ 0 h 27"/>
                <a:gd name="T8" fmla="*/ 21 w 23"/>
                <a:gd name="T9" fmla="*/ 3 h 27"/>
                <a:gd name="T10" fmla="*/ 22 w 23"/>
                <a:gd name="T11" fmla="*/ 6 h 27"/>
                <a:gd name="T12" fmla="*/ 17 w 23"/>
                <a:gd name="T13" fmla="*/ 25 h 27"/>
                <a:gd name="T14" fmla="*/ 14 w 23"/>
                <a:gd name="T15" fmla="*/ 26 h 27"/>
                <a:gd name="T16" fmla="*/ 2 w 23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7">
                  <a:moveTo>
                    <a:pt x="2" y="23"/>
                  </a:moveTo>
                  <a:cubicBezTo>
                    <a:pt x="1" y="23"/>
                    <a:pt x="0" y="21"/>
                    <a:pt x="0" y="2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4"/>
                    <a:pt x="23" y="5"/>
                    <a:pt x="22" y="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6" y="27"/>
                    <a:pt x="14" y="26"/>
                  </a:cubicBezTo>
                  <a:lnTo>
                    <a:pt x="2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5" name="Freeform 203"/>
            <p:cNvSpPr/>
            <p:nvPr/>
          </p:nvSpPr>
          <p:spPr bwMode="auto">
            <a:xfrm flipH="1" flipV="1">
              <a:off x="4220242" y="5631429"/>
              <a:ext cx="56156" cy="69457"/>
            </a:xfrm>
            <a:custGeom>
              <a:avLst/>
              <a:gdLst>
                <a:gd name="T0" fmla="*/ 2 w 22"/>
                <a:gd name="T1" fmla="*/ 23 h 27"/>
                <a:gd name="T2" fmla="*/ 0 w 22"/>
                <a:gd name="T3" fmla="*/ 20 h 27"/>
                <a:gd name="T4" fmla="*/ 5 w 22"/>
                <a:gd name="T5" fmla="*/ 2 h 27"/>
                <a:gd name="T6" fmla="*/ 8 w 22"/>
                <a:gd name="T7" fmla="*/ 0 h 27"/>
                <a:gd name="T8" fmla="*/ 20 w 22"/>
                <a:gd name="T9" fmla="*/ 4 h 27"/>
                <a:gd name="T10" fmla="*/ 22 w 22"/>
                <a:gd name="T11" fmla="*/ 6 h 27"/>
                <a:gd name="T12" fmla="*/ 17 w 22"/>
                <a:gd name="T13" fmla="*/ 25 h 27"/>
                <a:gd name="T14" fmla="*/ 14 w 22"/>
                <a:gd name="T15" fmla="*/ 27 h 27"/>
                <a:gd name="T16" fmla="*/ 2 w 22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2" y="23"/>
                  </a:moveTo>
                  <a:cubicBezTo>
                    <a:pt x="1" y="23"/>
                    <a:pt x="0" y="22"/>
                    <a:pt x="0" y="2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0"/>
                    <a:pt x="8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2" y="4"/>
                    <a:pt x="22" y="5"/>
                    <a:pt x="22" y="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5" y="27"/>
                    <a:pt x="14" y="27"/>
                  </a:cubicBezTo>
                  <a:lnTo>
                    <a:pt x="2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6" name="Freeform 204"/>
            <p:cNvSpPr/>
            <p:nvPr/>
          </p:nvSpPr>
          <p:spPr bwMode="auto">
            <a:xfrm flipH="1" flipV="1">
              <a:off x="4237974" y="5295971"/>
              <a:ext cx="131524" cy="338415"/>
            </a:xfrm>
            <a:custGeom>
              <a:avLst/>
              <a:gdLst>
                <a:gd name="T0" fmla="*/ 2 w 51"/>
                <a:gd name="T1" fmla="*/ 129 h 132"/>
                <a:gd name="T2" fmla="*/ 0 w 51"/>
                <a:gd name="T3" fmla="*/ 126 h 132"/>
                <a:gd name="T4" fmla="*/ 34 w 51"/>
                <a:gd name="T5" fmla="*/ 2 h 132"/>
                <a:gd name="T6" fmla="*/ 37 w 51"/>
                <a:gd name="T7" fmla="*/ 0 h 132"/>
                <a:gd name="T8" fmla="*/ 49 w 51"/>
                <a:gd name="T9" fmla="*/ 4 h 132"/>
                <a:gd name="T10" fmla="*/ 51 w 51"/>
                <a:gd name="T11" fmla="*/ 6 h 132"/>
                <a:gd name="T12" fmla="*/ 17 w 51"/>
                <a:gd name="T13" fmla="*/ 131 h 132"/>
                <a:gd name="T14" fmla="*/ 14 w 51"/>
                <a:gd name="T15" fmla="*/ 132 h 132"/>
                <a:gd name="T16" fmla="*/ 2 w 51"/>
                <a:gd name="T17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32">
                  <a:moveTo>
                    <a:pt x="2" y="129"/>
                  </a:moveTo>
                  <a:cubicBezTo>
                    <a:pt x="1" y="128"/>
                    <a:pt x="0" y="127"/>
                    <a:pt x="0" y="12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6" y="0"/>
                    <a:pt x="37" y="0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1" y="5"/>
                    <a:pt x="51" y="6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7" y="132"/>
                    <a:pt x="16" y="132"/>
                    <a:pt x="14" y="132"/>
                  </a:cubicBezTo>
                  <a:lnTo>
                    <a:pt x="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" name="Group 406"/>
            <p:cNvGrpSpPr/>
            <p:nvPr/>
          </p:nvGrpSpPr>
          <p:grpSpPr bwMode="auto">
            <a:xfrm flipH="1" flipV="1">
              <a:off x="1183372" y="1162579"/>
              <a:ext cx="4699388" cy="5361439"/>
              <a:chOff x="-614" y="226"/>
              <a:chExt cx="3180" cy="3628"/>
            </a:xfrm>
          </p:grpSpPr>
          <p:sp>
            <p:nvSpPr>
              <p:cNvPr id="3637" name="Freeform 206"/>
              <p:cNvSpPr/>
              <p:nvPr/>
            </p:nvSpPr>
            <p:spPr bwMode="auto">
              <a:xfrm>
                <a:off x="386" y="1102"/>
                <a:ext cx="38" cy="47"/>
              </a:xfrm>
              <a:custGeom>
                <a:avLst/>
                <a:gdLst>
                  <a:gd name="T0" fmla="*/ 2 w 22"/>
                  <a:gd name="T1" fmla="*/ 23 h 27"/>
                  <a:gd name="T2" fmla="*/ 0 w 22"/>
                  <a:gd name="T3" fmla="*/ 20 h 27"/>
                  <a:gd name="T4" fmla="*/ 5 w 22"/>
                  <a:gd name="T5" fmla="*/ 2 h 27"/>
                  <a:gd name="T6" fmla="*/ 8 w 22"/>
                  <a:gd name="T7" fmla="*/ 0 h 27"/>
                  <a:gd name="T8" fmla="*/ 20 w 22"/>
                  <a:gd name="T9" fmla="*/ 4 h 27"/>
                  <a:gd name="T10" fmla="*/ 22 w 22"/>
                  <a:gd name="T11" fmla="*/ 6 h 27"/>
                  <a:gd name="T12" fmla="*/ 17 w 22"/>
                  <a:gd name="T13" fmla="*/ 25 h 27"/>
                  <a:gd name="T14" fmla="*/ 14 w 22"/>
                  <a:gd name="T15" fmla="*/ 27 h 27"/>
                  <a:gd name="T16" fmla="*/ 2 w 22"/>
                  <a:gd name="T17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2" y="23"/>
                    </a:moveTo>
                    <a:cubicBezTo>
                      <a:pt x="0" y="23"/>
                      <a:pt x="0" y="22"/>
                      <a:pt x="0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7" y="0"/>
                      <a:pt x="8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2" y="4"/>
                      <a:pt x="22" y="5"/>
                      <a:pt x="22" y="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6"/>
                      <a:pt x="15" y="27"/>
                      <a:pt x="14" y="27"/>
                    </a:cubicBezTo>
                    <a:lnTo>
                      <a:pt x="2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8" name="Freeform 207"/>
              <p:cNvSpPr/>
              <p:nvPr/>
            </p:nvSpPr>
            <p:spPr bwMode="auto">
              <a:xfrm>
                <a:off x="398" y="1057"/>
                <a:ext cx="38" cy="47"/>
              </a:xfrm>
              <a:custGeom>
                <a:avLst/>
                <a:gdLst>
                  <a:gd name="T0" fmla="*/ 2 w 22"/>
                  <a:gd name="T1" fmla="*/ 23 h 27"/>
                  <a:gd name="T2" fmla="*/ 0 w 22"/>
                  <a:gd name="T3" fmla="*/ 20 h 27"/>
                  <a:gd name="T4" fmla="*/ 5 w 22"/>
                  <a:gd name="T5" fmla="*/ 2 h 27"/>
                  <a:gd name="T6" fmla="*/ 8 w 22"/>
                  <a:gd name="T7" fmla="*/ 0 h 27"/>
                  <a:gd name="T8" fmla="*/ 20 w 22"/>
                  <a:gd name="T9" fmla="*/ 4 h 27"/>
                  <a:gd name="T10" fmla="*/ 22 w 22"/>
                  <a:gd name="T11" fmla="*/ 6 h 27"/>
                  <a:gd name="T12" fmla="*/ 17 w 22"/>
                  <a:gd name="T13" fmla="*/ 25 h 27"/>
                  <a:gd name="T14" fmla="*/ 14 w 22"/>
                  <a:gd name="T15" fmla="*/ 27 h 27"/>
                  <a:gd name="T16" fmla="*/ 2 w 22"/>
                  <a:gd name="T17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2" y="23"/>
                    </a:moveTo>
                    <a:cubicBezTo>
                      <a:pt x="1" y="23"/>
                      <a:pt x="0" y="22"/>
                      <a:pt x="0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1"/>
                      <a:pt x="7" y="0"/>
                      <a:pt x="8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2" y="4"/>
                      <a:pt x="22" y="5"/>
                      <a:pt x="22" y="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6"/>
                      <a:pt x="15" y="27"/>
                      <a:pt x="14" y="27"/>
                    </a:cubicBezTo>
                    <a:lnTo>
                      <a:pt x="2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2" name="Freeform 208"/>
              <p:cNvSpPr/>
              <p:nvPr/>
            </p:nvSpPr>
            <p:spPr bwMode="auto">
              <a:xfrm>
                <a:off x="374" y="1147"/>
                <a:ext cx="38" cy="47"/>
              </a:xfrm>
              <a:custGeom>
                <a:avLst/>
                <a:gdLst>
                  <a:gd name="T0" fmla="*/ 2 w 22"/>
                  <a:gd name="T1" fmla="*/ 23 h 27"/>
                  <a:gd name="T2" fmla="*/ 0 w 22"/>
                  <a:gd name="T3" fmla="*/ 20 h 27"/>
                  <a:gd name="T4" fmla="*/ 5 w 22"/>
                  <a:gd name="T5" fmla="*/ 2 h 27"/>
                  <a:gd name="T6" fmla="*/ 8 w 22"/>
                  <a:gd name="T7" fmla="*/ 0 h 27"/>
                  <a:gd name="T8" fmla="*/ 20 w 22"/>
                  <a:gd name="T9" fmla="*/ 4 h 27"/>
                  <a:gd name="T10" fmla="*/ 22 w 22"/>
                  <a:gd name="T11" fmla="*/ 6 h 27"/>
                  <a:gd name="T12" fmla="*/ 17 w 22"/>
                  <a:gd name="T13" fmla="*/ 25 h 27"/>
                  <a:gd name="T14" fmla="*/ 14 w 22"/>
                  <a:gd name="T15" fmla="*/ 27 h 27"/>
                  <a:gd name="T16" fmla="*/ 2 w 22"/>
                  <a:gd name="T17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2" y="23"/>
                    </a:moveTo>
                    <a:cubicBezTo>
                      <a:pt x="0" y="23"/>
                      <a:pt x="0" y="22"/>
                      <a:pt x="0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7" y="0"/>
                      <a:pt x="8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1" y="4"/>
                      <a:pt x="22" y="5"/>
                      <a:pt x="22" y="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6"/>
                      <a:pt x="15" y="27"/>
                      <a:pt x="14" y="27"/>
                    </a:cubicBezTo>
                    <a:lnTo>
                      <a:pt x="2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3" name="Freeform 209"/>
              <p:cNvSpPr/>
              <p:nvPr/>
            </p:nvSpPr>
            <p:spPr bwMode="auto">
              <a:xfrm>
                <a:off x="563" y="710"/>
                <a:ext cx="42" cy="57"/>
              </a:xfrm>
              <a:custGeom>
                <a:avLst/>
                <a:gdLst>
                  <a:gd name="T0" fmla="*/ 2 w 24"/>
                  <a:gd name="T1" fmla="*/ 29 h 33"/>
                  <a:gd name="T2" fmla="*/ 0 w 24"/>
                  <a:gd name="T3" fmla="*/ 26 h 33"/>
                  <a:gd name="T4" fmla="*/ 7 w 24"/>
                  <a:gd name="T5" fmla="*/ 2 h 33"/>
                  <a:gd name="T6" fmla="*/ 10 w 24"/>
                  <a:gd name="T7" fmla="*/ 1 h 33"/>
                  <a:gd name="T8" fmla="*/ 22 w 24"/>
                  <a:gd name="T9" fmla="*/ 4 h 33"/>
                  <a:gd name="T10" fmla="*/ 24 w 24"/>
                  <a:gd name="T11" fmla="*/ 7 h 33"/>
                  <a:gd name="T12" fmla="*/ 17 w 24"/>
                  <a:gd name="T13" fmla="*/ 31 h 33"/>
                  <a:gd name="T14" fmla="*/ 14 w 24"/>
                  <a:gd name="T15" fmla="*/ 32 h 33"/>
                  <a:gd name="T16" fmla="*/ 2 w 24"/>
                  <a:gd name="T17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2" y="29"/>
                    </a:moveTo>
                    <a:cubicBezTo>
                      <a:pt x="1" y="29"/>
                      <a:pt x="0" y="28"/>
                      <a:pt x="0" y="2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9" y="0"/>
                      <a:pt x="10" y="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3" y="5"/>
                      <a:pt x="24" y="6"/>
                      <a:pt x="24" y="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6" y="33"/>
                      <a:pt x="14" y="32"/>
                    </a:cubicBezTo>
                    <a:lnTo>
                      <a:pt x="2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4" name="Freeform 210"/>
              <p:cNvSpPr/>
              <p:nvPr/>
            </p:nvSpPr>
            <p:spPr bwMode="auto">
              <a:xfrm>
                <a:off x="584" y="800"/>
                <a:ext cx="36" cy="36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4 h 21"/>
                  <a:gd name="T4" fmla="*/ 4 w 21"/>
                  <a:gd name="T5" fmla="*/ 2 h 21"/>
                  <a:gd name="T6" fmla="*/ 6 w 21"/>
                  <a:gd name="T7" fmla="*/ 0 h 21"/>
                  <a:gd name="T8" fmla="*/ 19 w 21"/>
                  <a:gd name="T9" fmla="*/ 4 h 21"/>
                  <a:gd name="T10" fmla="*/ 20 w 21"/>
                  <a:gd name="T11" fmla="*/ 6 h 21"/>
                  <a:gd name="T12" fmla="*/ 17 w 21"/>
                  <a:gd name="T13" fmla="*/ 19 h 21"/>
                  <a:gd name="T14" fmla="*/ 14 w 21"/>
                  <a:gd name="T15" fmla="*/ 20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5"/>
                      <a:pt x="0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5"/>
                      <a:pt x="20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5" y="21"/>
                      <a:pt x="14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5" name="Freeform 211"/>
              <p:cNvSpPr/>
              <p:nvPr/>
            </p:nvSpPr>
            <p:spPr bwMode="auto">
              <a:xfrm>
                <a:off x="573" y="835"/>
                <a:ext cx="37" cy="36"/>
              </a:xfrm>
              <a:custGeom>
                <a:avLst/>
                <a:gdLst>
                  <a:gd name="T0" fmla="*/ 2 w 21"/>
                  <a:gd name="T1" fmla="*/ 17 h 21"/>
                  <a:gd name="T2" fmla="*/ 1 w 21"/>
                  <a:gd name="T3" fmla="*/ 14 h 21"/>
                  <a:gd name="T4" fmla="*/ 4 w 21"/>
                  <a:gd name="T5" fmla="*/ 2 h 21"/>
                  <a:gd name="T6" fmla="*/ 7 w 21"/>
                  <a:gd name="T7" fmla="*/ 0 h 21"/>
                  <a:gd name="T8" fmla="*/ 19 w 21"/>
                  <a:gd name="T9" fmla="*/ 3 h 21"/>
                  <a:gd name="T10" fmla="*/ 21 w 21"/>
                  <a:gd name="T11" fmla="*/ 6 h 21"/>
                  <a:gd name="T12" fmla="*/ 18 w 21"/>
                  <a:gd name="T13" fmla="*/ 19 h 21"/>
                  <a:gd name="T14" fmla="*/ 15 w 21"/>
                  <a:gd name="T15" fmla="*/ 20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5"/>
                      <a:pt x="1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6" y="0"/>
                      <a:pt x="7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4"/>
                      <a:pt x="21" y="5"/>
                      <a:pt x="21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7" y="20"/>
                      <a:pt x="16" y="21"/>
                      <a:pt x="15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6" name="Freeform 212"/>
              <p:cNvSpPr/>
              <p:nvPr/>
            </p:nvSpPr>
            <p:spPr bwMode="auto">
              <a:xfrm>
                <a:off x="565" y="869"/>
                <a:ext cx="36" cy="35"/>
              </a:xfrm>
              <a:custGeom>
                <a:avLst/>
                <a:gdLst>
                  <a:gd name="T0" fmla="*/ 2 w 21"/>
                  <a:gd name="T1" fmla="*/ 17 h 20"/>
                  <a:gd name="T2" fmla="*/ 0 w 21"/>
                  <a:gd name="T3" fmla="*/ 14 h 20"/>
                  <a:gd name="T4" fmla="*/ 4 w 21"/>
                  <a:gd name="T5" fmla="*/ 2 h 20"/>
                  <a:gd name="T6" fmla="*/ 6 w 21"/>
                  <a:gd name="T7" fmla="*/ 0 h 20"/>
                  <a:gd name="T8" fmla="*/ 19 w 21"/>
                  <a:gd name="T9" fmla="*/ 3 h 20"/>
                  <a:gd name="T10" fmla="*/ 21 w 21"/>
                  <a:gd name="T11" fmla="*/ 6 h 20"/>
                  <a:gd name="T12" fmla="*/ 17 w 21"/>
                  <a:gd name="T13" fmla="*/ 19 h 20"/>
                  <a:gd name="T14" fmla="*/ 14 w 21"/>
                  <a:gd name="T15" fmla="*/ 20 h 20"/>
                  <a:gd name="T16" fmla="*/ 2 w 21"/>
                  <a:gd name="T17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2" y="17"/>
                    </a:moveTo>
                    <a:cubicBezTo>
                      <a:pt x="1" y="16"/>
                      <a:pt x="0" y="15"/>
                      <a:pt x="0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4"/>
                      <a:pt x="21" y="5"/>
                      <a:pt x="21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6" y="20"/>
                      <a:pt x="14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7" name="Freeform 213"/>
              <p:cNvSpPr/>
              <p:nvPr/>
            </p:nvSpPr>
            <p:spPr bwMode="auto">
              <a:xfrm>
                <a:off x="556" y="904"/>
                <a:ext cx="35" cy="35"/>
              </a:xfrm>
              <a:custGeom>
                <a:avLst/>
                <a:gdLst>
                  <a:gd name="T0" fmla="*/ 1 w 20"/>
                  <a:gd name="T1" fmla="*/ 17 h 20"/>
                  <a:gd name="T2" fmla="*/ 0 w 20"/>
                  <a:gd name="T3" fmla="*/ 14 h 20"/>
                  <a:gd name="T4" fmla="*/ 3 w 20"/>
                  <a:gd name="T5" fmla="*/ 1 h 20"/>
                  <a:gd name="T6" fmla="*/ 6 w 20"/>
                  <a:gd name="T7" fmla="*/ 0 h 20"/>
                  <a:gd name="T8" fmla="*/ 18 w 20"/>
                  <a:gd name="T9" fmla="*/ 3 h 20"/>
                  <a:gd name="T10" fmla="*/ 20 w 20"/>
                  <a:gd name="T11" fmla="*/ 6 h 20"/>
                  <a:gd name="T12" fmla="*/ 17 w 20"/>
                  <a:gd name="T13" fmla="*/ 18 h 20"/>
                  <a:gd name="T14" fmla="*/ 14 w 20"/>
                  <a:gd name="T15" fmla="*/ 20 h 20"/>
                  <a:gd name="T16" fmla="*/ 1 w 20"/>
                  <a:gd name="T17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0">
                    <a:moveTo>
                      <a:pt x="1" y="17"/>
                    </a:moveTo>
                    <a:cubicBezTo>
                      <a:pt x="0" y="16"/>
                      <a:pt x="0" y="15"/>
                      <a:pt x="0" y="1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4"/>
                      <a:pt x="20" y="5"/>
                      <a:pt x="20" y="6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6" y="20"/>
                      <a:pt x="15" y="20"/>
                      <a:pt x="14" y="20"/>
                    </a:cubicBez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9" name="Freeform 214"/>
              <p:cNvSpPr/>
              <p:nvPr/>
            </p:nvSpPr>
            <p:spPr bwMode="auto">
              <a:xfrm>
                <a:off x="546" y="937"/>
                <a:ext cx="36" cy="37"/>
              </a:xfrm>
              <a:custGeom>
                <a:avLst/>
                <a:gdLst>
                  <a:gd name="T0" fmla="*/ 2 w 21"/>
                  <a:gd name="T1" fmla="*/ 18 h 21"/>
                  <a:gd name="T2" fmla="*/ 0 w 21"/>
                  <a:gd name="T3" fmla="*/ 15 h 21"/>
                  <a:gd name="T4" fmla="*/ 4 w 21"/>
                  <a:gd name="T5" fmla="*/ 2 h 21"/>
                  <a:gd name="T6" fmla="*/ 7 w 21"/>
                  <a:gd name="T7" fmla="*/ 1 h 21"/>
                  <a:gd name="T8" fmla="*/ 19 w 21"/>
                  <a:gd name="T9" fmla="*/ 4 h 21"/>
                  <a:gd name="T10" fmla="*/ 21 w 21"/>
                  <a:gd name="T11" fmla="*/ 7 h 21"/>
                  <a:gd name="T12" fmla="*/ 17 w 21"/>
                  <a:gd name="T13" fmla="*/ 19 h 21"/>
                  <a:gd name="T14" fmla="*/ 15 w 21"/>
                  <a:gd name="T15" fmla="*/ 21 h 21"/>
                  <a:gd name="T16" fmla="*/ 2 w 21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8"/>
                    </a:moveTo>
                    <a:cubicBezTo>
                      <a:pt x="1" y="17"/>
                      <a:pt x="0" y="16"/>
                      <a:pt x="0" y="1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7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6"/>
                      <a:pt x="21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1"/>
                      <a:pt x="16" y="21"/>
                      <a:pt x="15" y="21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0" name="Freeform 215"/>
              <p:cNvSpPr/>
              <p:nvPr/>
            </p:nvSpPr>
            <p:spPr bwMode="auto">
              <a:xfrm>
                <a:off x="537" y="972"/>
                <a:ext cx="36" cy="36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5 h 21"/>
                  <a:gd name="T4" fmla="*/ 3 w 21"/>
                  <a:gd name="T5" fmla="*/ 2 h 21"/>
                  <a:gd name="T6" fmla="*/ 6 w 21"/>
                  <a:gd name="T7" fmla="*/ 1 h 21"/>
                  <a:gd name="T8" fmla="*/ 19 w 21"/>
                  <a:gd name="T9" fmla="*/ 4 h 21"/>
                  <a:gd name="T10" fmla="*/ 20 w 21"/>
                  <a:gd name="T11" fmla="*/ 7 h 21"/>
                  <a:gd name="T12" fmla="*/ 17 w 21"/>
                  <a:gd name="T13" fmla="*/ 19 h 21"/>
                  <a:gd name="T14" fmla="*/ 14 w 21"/>
                  <a:gd name="T15" fmla="*/ 21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0" y="17"/>
                      <a:pt x="0" y="16"/>
                      <a:pt x="0" y="1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5" y="0"/>
                      <a:pt x="6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6"/>
                      <a:pt x="20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5" y="21"/>
                      <a:pt x="14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1" name="Freeform 216"/>
              <p:cNvSpPr/>
              <p:nvPr/>
            </p:nvSpPr>
            <p:spPr bwMode="auto">
              <a:xfrm>
                <a:off x="526" y="1007"/>
                <a:ext cx="37" cy="36"/>
              </a:xfrm>
              <a:custGeom>
                <a:avLst/>
                <a:gdLst>
                  <a:gd name="T0" fmla="*/ 2 w 21"/>
                  <a:gd name="T1" fmla="*/ 17 h 21"/>
                  <a:gd name="T2" fmla="*/ 1 w 21"/>
                  <a:gd name="T3" fmla="*/ 15 h 21"/>
                  <a:gd name="T4" fmla="*/ 4 w 21"/>
                  <a:gd name="T5" fmla="*/ 2 h 21"/>
                  <a:gd name="T6" fmla="*/ 7 w 21"/>
                  <a:gd name="T7" fmla="*/ 1 h 21"/>
                  <a:gd name="T8" fmla="*/ 19 w 21"/>
                  <a:gd name="T9" fmla="*/ 4 h 21"/>
                  <a:gd name="T10" fmla="*/ 21 w 21"/>
                  <a:gd name="T11" fmla="*/ 7 h 21"/>
                  <a:gd name="T12" fmla="*/ 17 w 21"/>
                  <a:gd name="T13" fmla="*/ 19 h 21"/>
                  <a:gd name="T14" fmla="*/ 15 w 21"/>
                  <a:gd name="T15" fmla="*/ 21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1" y="1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6" y="0"/>
                      <a:pt x="7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5"/>
                      <a:pt x="21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6" y="21"/>
                      <a:pt x="15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2" name="Freeform 217"/>
              <p:cNvSpPr/>
              <p:nvPr/>
            </p:nvSpPr>
            <p:spPr bwMode="auto">
              <a:xfrm>
                <a:off x="518" y="1041"/>
                <a:ext cx="36" cy="37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4 h 21"/>
                  <a:gd name="T4" fmla="*/ 4 w 21"/>
                  <a:gd name="T5" fmla="*/ 2 h 21"/>
                  <a:gd name="T6" fmla="*/ 6 w 21"/>
                  <a:gd name="T7" fmla="*/ 0 h 21"/>
                  <a:gd name="T8" fmla="*/ 19 w 21"/>
                  <a:gd name="T9" fmla="*/ 4 h 21"/>
                  <a:gd name="T10" fmla="*/ 20 w 21"/>
                  <a:gd name="T11" fmla="*/ 7 h 21"/>
                  <a:gd name="T12" fmla="*/ 17 w 21"/>
                  <a:gd name="T13" fmla="*/ 19 h 21"/>
                  <a:gd name="T14" fmla="*/ 14 w 21"/>
                  <a:gd name="T15" fmla="*/ 21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0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5"/>
                      <a:pt x="20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5" y="21"/>
                      <a:pt x="14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4" name="Freeform 218"/>
              <p:cNvSpPr/>
              <p:nvPr/>
            </p:nvSpPr>
            <p:spPr bwMode="auto">
              <a:xfrm>
                <a:off x="507" y="1076"/>
                <a:ext cx="37" cy="36"/>
              </a:xfrm>
              <a:custGeom>
                <a:avLst/>
                <a:gdLst>
                  <a:gd name="T0" fmla="*/ 2 w 21"/>
                  <a:gd name="T1" fmla="*/ 17 h 21"/>
                  <a:gd name="T2" fmla="*/ 1 w 21"/>
                  <a:gd name="T3" fmla="*/ 14 h 21"/>
                  <a:gd name="T4" fmla="*/ 4 w 21"/>
                  <a:gd name="T5" fmla="*/ 2 h 21"/>
                  <a:gd name="T6" fmla="*/ 7 w 21"/>
                  <a:gd name="T7" fmla="*/ 0 h 21"/>
                  <a:gd name="T8" fmla="*/ 19 w 21"/>
                  <a:gd name="T9" fmla="*/ 4 h 21"/>
                  <a:gd name="T10" fmla="*/ 21 w 21"/>
                  <a:gd name="T11" fmla="*/ 6 h 21"/>
                  <a:gd name="T12" fmla="*/ 18 w 21"/>
                  <a:gd name="T13" fmla="*/ 19 h 21"/>
                  <a:gd name="T14" fmla="*/ 15 w 21"/>
                  <a:gd name="T15" fmla="*/ 20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1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0"/>
                      <a:pt x="7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4"/>
                      <a:pt x="21" y="5"/>
                      <a:pt x="21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7" y="20"/>
                      <a:pt x="16" y="21"/>
                      <a:pt x="15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5" name="Freeform 219"/>
              <p:cNvSpPr/>
              <p:nvPr/>
            </p:nvSpPr>
            <p:spPr bwMode="auto">
              <a:xfrm>
                <a:off x="499" y="1111"/>
                <a:ext cx="36" cy="36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4 h 21"/>
                  <a:gd name="T4" fmla="*/ 4 w 21"/>
                  <a:gd name="T5" fmla="*/ 2 h 21"/>
                  <a:gd name="T6" fmla="*/ 7 w 21"/>
                  <a:gd name="T7" fmla="*/ 0 h 21"/>
                  <a:gd name="T8" fmla="*/ 19 w 21"/>
                  <a:gd name="T9" fmla="*/ 4 h 21"/>
                  <a:gd name="T10" fmla="*/ 21 w 21"/>
                  <a:gd name="T11" fmla="*/ 6 h 21"/>
                  <a:gd name="T12" fmla="*/ 17 w 21"/>
                  <a:gd name="T13" fmla="*/ 19 h 21"/>
                  <a:gd name="T14" fmla="*/ 14 w 21"/>
                  <a:gd name="T15" fmla="*/ 20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5"/>
                      <a:pt x="0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5"/>
                      <a:pt x="21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6" y="21"/>
                      <a:pt x="14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1" name="Freeform 220"/>
              <p:cNvSpPr/>
              <p:nvPr/>
            </p:nvSpPr>
            <p:spPr bwMode="auto">
              <a:xfrm>
                <a:off x="490" y="1145"/>
                <a:ext cx="36" cy="37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4 h 21"/>
                  <a:gd name="T4" fmla="*/ 3 w 21"/>
                  <a:gd name="T5" fmla="*/ 2 h 21"/>
                  <a:gd name="T6" fmla="*/ 6 w 21"/>
                  <a:gd name="T7" fmla="*/ 0 h 21"/>
                  <a:gd name="T8" fmla="*/ 19 w 21"/>
                  <a:gd name="T9" fmla="*/ 3 h 21"/>
                  <a:gd name="T10" fmla="*/ 20 w 21"/>
                  <a:gd name="T11" fmla="*/ 6 h 21"/>
                  <a:gd name="T12" fmla="*/ 17 w 21"/>
                  <a:gd name="T13" fmla="*/ 19 h 21"/>
                  <a:gd name="T14" fmla="*/ 14 w 21"/>
                  <a:gd name="T15" fmla="*/ 20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0" y="17"/>
                      <a:pt x="0" y="15"/>
                      <a:pt x="0" y="1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4"/>
                      <a:pt x="21" y="5"/>
                      <a:pt x="20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20"/>
                      <a:pt x="15" y="21"/>
                      <a:pt x="14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2" name="Freeform 221"/>
              <p:cNvSpPr/>
              <p:nvPr/>
            </p:nvSpPr>
            <p:spPr bwMode="auto">
              <a:xfrm>
                <a:off x="554" y="767"/>
                <a:ext cx="37" cy="35"/>
              </a:xfrm>
              <a:custGeom>
                <a:avLst/>
                <a:gdLst>
                  <a:gd name="T0" fmla="*/ 2 w 21"/>
                  <a:gd name="T1" fmla="*/ 17 h 20"/>
                  <a:gd name="T2" fmla="*/ 0 w 21"/>
                  <a:gd name="T3" fmla="*/ 14 h 20"/>
                  <a:gd name="T4" fmla="*/ 4 w 21"/>
                  <a:gd name="T5" fmla="*/ 1 h 20"/>
                  <a:gd name="T6" fmla="*/ 7 w 21"/>
                  <a:gd name="T7" fmla="*/ 0 h 20"/>
                  <a:gd name="T8" fmla="*/ 19 w 21"/>
                  <a:gd name="T9" fmla="*/ 3 h 20"/>
                  <a:gd name="T10" fmla="*/ 21 w 21"/>
                  <a:gd name="T11" fmla="*/ 6 h 20"/>
                  <a:gd name="T12" fmla="*/ 17 w 21"/>
                  <a:gd name="T13" fmla="*/ 18 h 20"/>
                  <a:gd name="T14" fmla="*/ 14 w 21"/>
                  <a:gd name="T15" fmla="*/ 20 h 20"/>
                  <a:gd name="T16" fmla="*/ 2 w 21"/>
                  <a:gd name="T17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2" y="17"/>
                    </a:moveTo>
                    <a:cubicBezTo>
                      <a:pt x="1" y="16"/>
                      <a:pt x="0" y="15"/>
                      <a:pt x="0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4"/>
                      <a:pt x="21" y="5"/>
                      <a:pt x="21" y="6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20"/>
                      <a:pt x="16" y="20"/>
                      <a:pt x="14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3" name="Freeform 222"/>
              <p:cNvSpPr/>
              <p:nvPr/>
            </p:nvSpPr>
            <p:spPr bwMode="auto">
              <a:xfrm>
                <a:off x="546" y="800"/>
                <a:ext cx="36" cy="36"/>
              </a:xfrm>
              <a:custGeom>
                <a:avLst/>
                <a:gdLst>
                  <a:gd name="T0" fmla="*/ 2 w 21"/>
                  <a:gd name="T1" fmla="*/ 18 h 21"/>
                  <a:gd name="T2" fmla="*/ 0 w 21"/>
                  <a:gd name="T3" fmla="*/ 15 h 21"/>
                  <a:gd name="T4" fmla="*/ 3 w 21"/>
                  <a:gd name="T5" fmla="*/ 2 h 21"/>
                  <a:gd name="T6" fmla="*/ 6 w 21"/>
                  <a:gd name="T7" fmla="*/ 1 h 21"/>
                  <a:gd name="T8" fmla="*/ 19 w 21"/>
                  <a:gd name="T9" fmla="*/ 4 h 21"/>
                  <a:gd name="T10" fmla="*/ 20 w 21"/>
                  <a:gd name="T11" fmla="*/ 7 h 21"/>
                  <a:gd name="T12" fmla="*/ 17 w 21"/>
                  <a:gd name="T13" fmla="*/ 19 h 21"/>
                  <a:gd name="T14" fmla="*/ 14 w 21"/>
                  <a:gd name="T15" fmla="*/ 21 h 21"/>
                  <a:gd name="T16" fmla="*/ 2 w 21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8"/>
                    </a:moveTo>
                    <a:cubicBezTo>
                      <a:pt x="0" y="17"/>
                      <a:pt x="0" y="16"/>
                      <a:pt x="0" y="1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5" y="0"/>
                      <a:pt x="6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6"/>
                      <a:pt x="20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21"/>
                      <a:pt x="15" y="21"/>
                      <a:pt x="14" y="21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4" name="Freeform 223"/>
              <p:cNvSpPr/>
              <p:nvPr/>
            </p:nvSpPr>
            <p:spPr bwMode="auto">
              <a:xfrm>
                <a:off x="535" y="835"/>
                <a:ext cx="37" cy="36"/>
              </a:xfrm>
              <a:custGeom>
                <a:avLst/>
                <a:gdLst>
                  <a:gd name="T0" fmla="*/ 2 w 21"/>
                  <a:gd name="T1" fmla="*/ 17 h 21"/>
                  <a:gd name="T2" fmla="*/ 1 w 21"/>
                  <a:gd name="T3" fmla="*/ 15 h 21"/>
                  <a:gd name="T4" fmla="*/ 4 w 21"/>
                  <a:gd name="T5" fmla="*/ 2 h 21"/>
                  <a:gd name="T6" fmla="*/ 7 w 21"/>
                  <a:gd name="T7" fmla="*/ 1 h 21"/>
                  <a:gd name="T8" fmla="*/ 19 w 21"/>
                  <a:gd name="T9" fmla="*/ 4 h 21"/>
                  <a:gd name="T10" fmla="*/ 21 w 21"/>
                  <a:gd name="T11" fmla="*/ 7 h 21"/>
                  <a:gd name="T12" fmla="*/ 17 w 21"/>
                  <a:gd name="T13" fmla="*/ 19 h 21"/>
                  <a:gd name="T14" fmla="*/ 15 w 21"/>
                  <a:gd name="T15" fmla="*/ 21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1" y="1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6" y="0"/>
                      <a:pt x="7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6"/>
                      <a:pt x="21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6" y="21"/>
                      <a:pt x="15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5" name="Freeform 224"/>
              <p:cNvSpPr/>
              <p:nvPr/>
            </p:nvSpPr>
            <p:spPr bwMode="auto">
              <a:xfrm>
                <a:off x="526" y="869"/>
                <a:ext cx="37" cy="37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5 h 21"/>
                  <a:gd name="T4" fmla="*/ 4 w 21"/>
                  <a:gd name="T5" fmla="*/ 2 h 21"/>
                  <a:gd name="T6" fmla="*/ 6 w 21"/>
                  <a:gd name="T7" fmla="*/ 1 h 21"/>
                  <a:gd name="T8" fmla="*/ 19 w 21"/>
                  <a:gd name="T9" fmla="*/ 4 h 21"/>
                  <a:gd name="T10" fmla="*/ 20 w 21"/>
                  <a:gd name="T11" fmla="*/ 7 h 21"/>
                  <a:gd name="T12" fmla="*/ 17 w 21"/>
                  <a:gd name="T13" fmla="*/ 19 h 21"/>
                  <a:gd name="T14" fmla="*/ 14 w 21"/>
                  <a:gd name="T15" fmla="*/ 21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0" y="1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6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6"/>
                      <a:pt x="20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5" y="21"/>
                      <a:pt x="14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6" name="Freeform 225"/>
              <p:cNvSpPr/>
              <p:nvPr/>
            </p:nvSpPr>
            <p:spPr bwMode="auto">
              <a:xfrm>
                <a:off x="516" y="904"/>
                <a:ext cx="36" cy="37"/>
              </a:xfrm>
              <a:custGeom>
                <a:avLst/>
                <a:gdLst>
                  <a:gd name="T0" fmla="*/ 2 w 21"/>
                  <a:gd name="T1" fmla="*/ 17 h 21"/>
                  <a:gd name="T2" fmla="*/ 1 w 21"/>
                  <a:gd name="T3" fmla="*/ 14 h 21"/>
                  <a:gd name="T4" fmla="*/ 4 w 21"/>
                  <a:gd name="T5" fmla="*/ 2 h 21"/>
                  <a:gd name="T6" fmla="*/ 7 w 21"/>
                  <a:gd name="T7" fmla="*/ 0 h 21"/>
                  <a:gd name="T8" fmla="*/ 19 w 21"/>
                  <a:gd name="T9" fmla="*/ 4 h 21"/>
                  <a:gd name="T10" fmla="*/ 21 w 21"/>
                  <a:gd name="T11" fmla="*/ 7 h 21"/>
                  <a:gd name="T12" fmla="*/ 18 w 21"/>
                  <a:gd name="T13" fmla="*/ 19 h 21"/>
                  <a:gd name="T14" fmla="*/ 15 w 21"/>
                  <a:gd name="T15" fmla="*/ 21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1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6" y="0"/>
                      <a:pt x="7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4"/>
                      <a:pt x="21" y="5"/>
                      <a:pt x="21" y="7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7" y="20"/>
                      <a:pt x="16" y="21"/>
                      <a:pt x="15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7" name="Freeform 226"/>
              <p:cNvSpPr/>
              <p:nvPr/>
            </p:nvSpPr>
            <p:spPr bwMode="auto">
              <a:xfrm>
                <a:off x="507" y="939"/>
                <a:ext cx="37" cy="36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4 h 21"/>
                  <a:gd name="T4" fmla="*/ 4 w 21"/>
                  <a:gd name="T5" fmla="*/ 2 h 21"/>
                  <a:gd name="T6" fmla="*/ 7 w 21"/>
                  <a:gd name="T7" fmla="*/ 0 h 21"/>
                  <a:gd name="T8" fmla="*/ 19 w 21"/>
                  <a:gd name="T9" fmla="*/ 4 h 21"/>
                  <a:gd name="T10" fmla="*/ 21 w 21"/>
                  <a:gd name="T11" fmla="*/ 7 h 21"/>
                  <a:gd name="T12" fmla="*/ 17 w 21"/>
                  <a:gd name="T13" fmla="*/ 19 h 21"/>
                  <a:gd name="T14" fmla="*/ 14 w 21"/>
                  <a:gd name="T15" fmla="*/ 21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0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5"/>
                      <a:pt x="21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6" y="21"/>
                      <a:pt x="14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8" name="Freeform 227"/>
              <p:cNvSpPr/>
              <p:nvPr/>
            </p:nvSpPr>
            <p:spPr bwMode="auto">
              <a:xfrm>
                <a:off x="499" y="974"/>
                <a:ext cx="34" cy="36"/>
              </a:xfrm>
              <a:custGeom>
                <a:avLst/>
                <a:gdLst>
                  <a:gd name="T0" fmla="*/ 2 w 20"/>
                  <a:gd name="T1" fmla="*/ 17 h 21"/>
                  <a:gd name="T2" fmla="*/ 0 w 20"/>
                  <a:gd name="T3" fmla="*/ 14 h 21"/>
                  <a:gd name="T4" fmla="*/ 3 w 20"/>
                  <a:gd name="T5" fmla="*/ 2 h 21"/>
                  <a:gd name="T6" fmla="*/ 6 w 20"/>
                  <a:gd name="T7" fmla="*/ 0 h 21"/>
                  <a:gd name="T8" fmla="*/ 19 w 20"/>
                  <a:gd name="T9" fmla="*/ 4 h 21"/>
                  <a:gd name="T10" fmla="*/ 20 w 20"/>
                  <a:gd name="T11" fmla="*/ 6 h 21"/>
                  <a:gd name="T12" fmla="*/ 17 w 20"/>
                  <a:gd name="T13" fmla="*/ 19 h 21"/>
                  <a:gd name="T14" fmla="*/ 14 w 20"/>
                  <a:gd name="T15" fmla="*/ 20 h 21"/>
                  <a:gd name="T16" fmla="*/ 2 w 20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1">
                    <a:moveTo>
                      <a:pt x="2" y="17"/>
                    </a:moveTo>
                    <a:cubicBezTo>
                      <a:pt x="0" y="17"/>
                      <a:pt x="0" y="15"/>
                      <a:pt x="0" y="1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0" y="5"/>
                      <a:pt x="20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20"/>
                      <a:pt x="15" y="21"/>
                      <a:pt x="14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9" name="Freeform 228"/>
              <p:cNvSpPr/>
              <p:nvPr/>
            </p:nvSpPr>
            <p:spPr bwMode="auto">
              <a:xfrm>
                <a:off x="488" y="1008"/>
                <a:ext cx="37" cy="37"/>
              </a:xfrm>
              <a:custGeom>
                <a:avLst/>
                <a:gdLst>
                  <a:gd name="T0" fmla="*/ 2 w 21"/>
                  <a:gd name="T1" fmla="*/ 17 h 21"/>
                  <a:gd name="T2" fmla="*/ 1 w 21"/>
                  <a:gd name="T3" fmla="*/ 14 h 21"/>
                  <a:gd name="T4" fmla="*/ 4 w 21"/>
                  <a:gd name="T5" fmla="*/ 2 h 21"/>
                  <a:gd name="T6" fmla="*/ 7 w 21"/>
                  <a:gd name="T7" fmla="*/ 0 h 21"/>
                  <a:gd name="T8" fmla="*/ 19 w 21"/>
                  <a:gd name="T9" fmla="*/ 4 h 21"/>
                  <a:gd name="T10" fmla="*/ 21 w 21"/>
                  <a:gd name="T11" fmla="*/ 6 h 21"/>
                  <a:gd name="T12" fmla="*/ 17 w 21"/>
                  <a:gd name="T13" fmla="*/ 19 h 21"/>
                  <a:gd name="T14" fmla="*/ 15 w 21"/>
                  <a:gd name="T15" fmla="*/ 20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5"/>
                      <a:pt x="1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5"/>
                      <a:pt x="21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6" y="21"/>
                      <a:pt x="15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0" name="Freeform 229"/>
              <p:cNvSpPr/>
              <p:nvPr/>
            </p:nvSpPr>
            <p:spPr bwMode="auto">
              <a:xfrm>
                <a:off x="480" y="1043"/>
                <a:ext cx="36" cy="36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4 h 21"/>
                  <a:gd name="T4" fmla="*/ 3 w 21"/>
                  <a:gd name="T5" fmla="*/ 2 h 21"/>
                  <a:gd name="T6" fmla="*/ 6 w 21"/>
                  <a:gd name="T7" fmla="*/ 0 h 21"/>
                  <a:gd name="T8" fmla="*/ 19 w 21"/>
                  <a:gd name="T9" fmla="*/ 3 h 21"/>
                  <a:gd name="T10" fmla="*/ 20 w 21"/>
                  <a:gd name="T11" fmla="*/ 6 h 21"/>
                  <a:gd name="T12" fmla="*/ 17 w 21"/>
                  <a:gd name="T13" fmla="*/ 19 h 21"/>
                  <a:gd name="T14" fmla="*/ 14 w 21"/>
                  <a:gd name="T15" fmla="*/ 20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0" y="16"/>
                      <a:pt x="0" y="15"/>
                      <a:pt x="0" y="1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4"/>
                      <a:pt x="21" y="5"/>
                      <a:pt x="20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5" y="21"/>
                      <a:pt x="14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1" name="Freeform 230"/>
              <p:cNvSpPr/>
              <p:nvPr/>
            </p:nvSpPr>
            <p:spPr bwMode="auto">
              <a:xfrm>
                <a:off x="469" y="1078"/>
                <a:ext cx="37" cy="34"/>
              </a:xfrm>
              <a:custGeom>
                <a:avLst/>
                <a:gdLst>
                  <a:gd name="T0" fmla="*/ 2 w 21"/>
                  <a:gd name="T1" fmla="*/ 17 h 20"/>
                  <a:gd name="T2" fmla="*/ 1 w 21"/>
                  <a:gd name="T3" fmla="*/ 14 h 20"/>
                  <a:gd name="T4" fmla="*/ 4 w 21"/>
                  <a:gd name="T5" fmla="*/ 1 h 20"/>
                  <a:gd name="T6" fmla="*/ 7 w 21"/>
                  <a:gd name="T7" fmla="*/ 0 h 20"/>
                  <a:gd name="T8" fmla="*/ 19 w 21"/>
                  <a:gd name="T9" fmla="*/ 3 h 20"/>
                  <a:gd name="T10" fmla="*/ 21 w 21"/>
                  <a:gd name="T11" fmla="*/ 6 h 20"/>
                  <a:gd name="T12" fmla="*/ 18 w 21"/>
                  <a:gd name="T13" fmla="*/ 19 h 20"/>
                  <a:gd name="T14" fmla="*/ 15 w 21"/>
                  <a:gd name="T15" fmla="*/ 20 h 20"/>
                  <a:gd name="T16" fmla="*/ 2 w 21"/>
                  <a:gd name="T17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2" y="17"/>
                    </a:moveTo>
                    <a:cubicBezTo>
                      <a:pt x="1" y="16"/>
                      <a:pt x="0" y="15"/>
                      <a:pt x="1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6" y="0"/>
                      <a:pt x="7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4"/>
                      <a:pt x="21" y="5"/>
                      <a:pt x="21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7" y="20"/>
                      <a:pt x="16" y="20"/>
                      <a:pt x="15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2" name="Freeform 231"/>
              <p:cNvSpPr/>
              <p:nvPr/>
            </p:nvSpPr>
            <p:spPr bwMode="auto">
              <a:xfrm>
                <a:off x="461" y="1111"/>
                <a:ext cx="36" cy="36"/>
              </a:xfrm>
              <a:custGeom>
                <a:avLst/>
                <a:gdLst>
                  <a:gd name="T0" fmla="*/ 2 w 21"/>
                  <a:gd name="T1" fmla="*/ 18 h 21"/>
                  <a:gd name="T2" fmla="*/ 0 w 21"/>
                  <a:gd name="T3" fmla="*/ 15 h 21"/>
                  <a:gd name="T4" fmla="*/ 4 w 21"/>
                  <a:gd name="T5" fmla="*/ 2 h 21"/>
                  <a:gd name="T6" fmla="*/ 6 w 21"/>
                  <a:gd name="T7" fmla="*/ 1 h 21"/>
                  <a:gd name="T8" fmla="*/ 19 w 21"/>
                  <a:gd name="T9" fmla="*/ 4 h 21"/>
                  <a:gd name="T10" fmla="*/ 20 w 21"/>
                  <a:gd name="T11" fmla="*/ 7 h 21"/>
                  <a:gd name="T12" fmla="*/ 17 w 21"/>
                  <a:gd name="T13" fmla="*/ 19 h 21"/>
                  <a:gd name="T14" fmla="*/ 14 w 21"/>
                  <a:gd name="T15" fmla="*/ 21 h 21"/>
                  <a:gd name="T16" fmla="*/ 2 w 21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8"/>
                    </a:moveTo>
                    <a:cubicBezTo>
                      <a:pt x="1" y="17"/>
                      <a:pt x="0" y="16"/>
                      <a:pt x="0" y="1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6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5"/>
                      <a:pt x="21" y="6"/>
                      <a:pt x="20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1"/>
                      <a:pt x="16" y="21"/>
                      <a:pt x="14" y="21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3" name="Freeform 232"/>
              <p:cNvSpPr/>
              <p:nvPr/>
            </p:nvSpPr>
            <p:spPr bwMode="auto">
              <a:xfrm>
                <a:off x="452" y="1145"/>
                <a:ext cx="35" cy="37"/>
              </a:xfrm>
              <a:custGeom>
                <a:avLst/>
                <a:gdLst>
                  <a:gd name="T0" fmla="*/ 1 w 20"/>
                  <a:gd name="T1" fmla="*/ 17 h 21"/>
                  <a:gd name="T2" fmla="*/ 0 w 20"/>
                  <a:gd name="T3" fmla="*/ 15 h 21"/>
                  <a:gd name="T4" fmla="*/ 3 w 20"/>
                  <a:gd name="T5" fmla="*/ 2 h 21"/>
                  <a:gd name="T6" fmla="*/ 6 w 20"/>
                  <a:gd name="T7" fmla="*/ 1 h 21"/>
                  <a:gd name="T8" fmla="*/ 18 w 20"/>
                  <a:gd name="T9" fmla="*/ 4 h 21"/>
                  <a:gd name="T10" fmla="*/ 20 w 20"/>
                  <a:gd name="T11" fmla="*/ 7 h 21"/>
                  <a:gd name="T12" fmla="*/ 17 w 20"/>
                  <a:gd name="T13" fmla="*/ 19 h 21"/>
                  <a:gd name="T14" fmla="*/ 14 w 20"/>
                  <a:gd name="T15" fmla="*/ 21 h 21"/>
                  <a:gd name="T16" fmla="*/ 1 w 20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1">
                    <a:moveTo>
                      <a:pt x="1" y="17"/>
                    </a:moveTo>
                    <a:cubicBezTo>
                      <a:pt x="0" y="17"/>
                      <a:pt x="0" y="16"/>
                      <a:pt x="0" y="1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5" y="0"/>
                      <a:pt x="6" y="1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0" y="4"/>
                      <a:pt x="20" y="6"/>
                      <a:pt x="20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20"/>
                      <a:pt x="15" y="21"/>
                      <a:pt x="14" y="21"/>
                    </a:cubicBez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4" name="Freeform 233"/>
              <p:cNvSpPr/>
              <p:nvPr/>
            </p:nvSpPr>
            <p:spPr bwMode="auto">
              <a:xfrm>
                <a:off x="516" y="771"/>
                <a:ext cx="36" cy="36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4 h 21"/>
                  <a:gd name="T4" fmla="*/ 4 w 21"/>
                  <a:gd name="T5" fmla="*/ 2 h 21"/>
                  <a:gd name="T6" fmla="*/ 6 w 21"/>
                  <a:gd name="T7" fmla="*/ 0 h 21"/>
                  <a:gd name="T8" fmla="*/ 19 w 21"/>
                  <a:gd name="T9" fmla="*/ 4 h 21"/>
                  <a:gd name="T10" fmla="*/ 20 w 21"/>
                  <a:gd name="T11" fmla="*/ 6 h 21"/>
                  <a:gd name="T12" fmla="*/ 17 w 21"/>
                  <a:gd name="T13" fmla="*/ 19 h 21"/>
                  <a:gd name="T14" fmla="*/ 14 w 21"/>
                  <a:gd name="T15" fmla="*/ 20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0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5"/>
                      <a:pt x="20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5" y="21"/>
                      <a:pt x="14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5" name="Freeform 234"/>
              <p:cNvSpPr/>
              <p:nvPr/>
            </p:nvSpPr>
            <p:spPr bwMode="auto">
              <a:xfrm>
                <a:off x="525" y="736"/>
                <a:ext cx="36" cy="36"/>
              </a:xfrm>
              <a:custGeom>
                <a:avLst/>
                <a:gdLst>
                  <a:gd name="T0" fmla="*/ 2 w 21"/>
                  <a:gd name="T1" fmla="*/ 17 h 21"/>
                  <a:gd name="T2" fmla="*/ 1 w 21"/>
                  <a:gd name="T3" fmla="*/ 14 h 21"/>
                  <a:gd name="T4" fmla="*/ 4 w 21"/>
                  <a:gd name="T5" fmla="*/ 2 h 21"/>
                  <a:gd name="T6" fmla="*/ 7 w 21"/>
                  <a:gd name="T7" fmla="*/ 0 h 21"/>
                  <a:gd name="T8" fmla="*/ 19 w 21"/>
                  <a:gd name="T9" fmla="*/ 4 h 21"/>
                  <a:gd name="T10" fmla="*/ 21 w 21"/>
                  <a:gd name="T11" fmla="*/ 7 h 21"/>
                  <a:gd name="T12" fmla="*/ 17 w 21"/>
                  <a:gd name="T13" fmla="*/ 19 h 21"/>
                  <a:gd name="T14" fmla="*/ 15 w 21"/>
                  <a:gd name="T15" fmla="*/ 21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1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6" y="0"/>
                      <a:pt x="7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5"/>
                      <a:pt x="21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6" y="21"/>
                      <a:pt x="15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6" name="Freeform 235"/>
              <p:cNvSpPr/>
              <p:nvPr/>
            </p:nvSpPr>
            <p:spPr bwMode="auto">
              <a:xfrm>
                <a:off x="535" y="701"/>
                <a:ext cx="37" cy="37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5 h 21"/>
                  <a:gd name="T4" fmla="*/ 3 w 21"/>
                  <a:gd name="T5" fmla="*/ 2 h 21"/>
                  <a:gd name="T6" fmla="*/ 6 w 21"/>
                  <a:gd name="T7" fmla="*/ 0 h 21"/>
                  <a:gd name="T8" fmla="*/ 19 w 21"/>
                  <a:gd name="T9" fmla="*/ 4 h 21"/>
                  <a:gd name="T10" fmla="*/ 20 w 21"/>
                  <a:gd name="T11" fmla="*/ 7 h 21"/>
                  <a:gd name="T12" fmla="*/ 17 w 21"/>
                  <a:gd name="T13" fmla="*/ 19 h 21"/>
                  <a:gd name="T14" fmla="*/ 14 w 21"/>
                  <a:gd name="T15" fmla="*/ 21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0" y="17"/>
                      <a:pt x="0" y="16"/>
                      <a:pt x="0" y="1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5"/>
                      <a:pt x="20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5" y="21"/>
                      <a:pt x="14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7" name="Freeform 236"/>
              <p:cNvSpPr/>
              <p:nvPr/>
            </p:nvSpPr>
            <p:spPr bwMode="auto">
              <a:xfrm>
                <a:off x="507" y="805"/>
                <a:ext cx="35" cy="37"/>
              </a:xfrm>
              <a:custGeom>
                <a:avLst/>
                <a:gdLst>
                  <a:gd name="T0" fmla="*/ 1 w 20"/>
                  <a:gd name="T1" fmla="*/ 17 h 21"/>
                  <a:gd name="T2" fmla="*/ 0 w 20"/>
                  <a:gd name="T3" fmla="*/ 14 h 21"/>
                  <a:gd name="T4" fmla="*/ 3 w 20"/>
                  <a:gd name="T5" fmla="*/ 2 h 21"/>
                  <a:gd name="T6" fmla="*/ 6 w 20"/>
                  <a:gd name="T7" fmla="*/ 0 h 21"/>
                  <a:gd name="T8" fmla="*/ 18 w 20"/>
                  <a:gd name="T9" fmla="*/ 4 h 21"/>
                  <a:gd name="T10" fmla="*/ 20 w 20"/>
                  <a:gd name="T11" fmla="*/ 6 h 21"/>
                  <a:gd name="T12" fmla="*/ 17 w 20"/>
                  <a:gd name="T13" fmla="*/ 19 h 21"/>
                  <a:gd name="T14" fmla="*/ 14 w 20"/>
                  <a:gd name="T15" fmla="*/ 20 h 21"/>
                  <a:gd name="T16" fmla="*/ 1 w 20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1">
                    <a:moveTo>
                      <a:pt x="1" y="17"/>
                    </a:moveTo>
                    <a:cubicBezTo>
                      <a:pt x="0" y="17"/>
                      <a:pt x="0" y="15"/>
                      <a:pt x="0" y="1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0" y="4"/>
                      <a:pt x="20" y="5"/>
                      <a:pt x="20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20"/>
                      <a:pt x="15" y="21"/>
                      <a:pt x="14" y="20"/>
                    </a:cubicBez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8" name="Freeform 237"/>
              <p:cNvSpPr/>
              <p:nvPr/>
            </p:nvSpPr>
            <p:spPr bwMode="auto">
              <a:xfrm>
                <a:off x="497" y="840"/>
                <a:ext cx="36" cy="36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4 h 21"/>
                  <a:gd name="T4" fmla="*/ 4 w 21"/>
                  <a:gd name="T5" fmla="*/ 2 h 21"/>
                  <a:gd name="T6" fmla="*/ 7 w 21"/>
                  <a:gd name="T7" fmla="*/ 0 h 21"/>
                  <a:gd name="T8" fmla="*/ 19 w 21"/>
                  <a:gd name="T9" fmla="*/ 3 h 21"/>
                  <a:gd name="T10" fmla="*/ 21 w 21"/>
                  <a:gd name="T11" fmla="*/ 6 h 21"/>
                  <a:gd name="T12" fmla="*/ 17 w 21"/>
                  <a:gd name="T13" fmla="*/ 19 h 21"/>
                  <a:gd name="T14" fmla="*/ 14 w 21"/>
                  <a:gd name="T15" fmla="*/ 20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5"/>
                      <a:pt x="0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4"/>
                      <a:pt x="21" y="5"/>
                      <a:pt x="21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6" y="21"/>
                      <a:pt x="14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9" name="Freeform 238"/>
              <p:cNvSpPr/>
              <p:nvPr/>
            </p:nvSpPr>
            <p:spPr bwMode="auto">
              <a:xfrm>
                <a:off x="488" y="875"/>
                <a:ext cx="37" cy="34"/>
              </a:xfrm>
              <a:custGeom>
                <a:avLst/>
                <a:gdLst>
                  <a:gd name="T0" fmla="*/ 2 w 21"/>
                  <a:gd name="T1" fmla="*/ 17 h 20"/>
                  <a:gd name="T2" fmla="*/ 0 w 21"/>
                  <a:gd name="T3" fmla="*/ 14 h 20"/>
                  <a:gd name="T4" fmla="*/ 3 w 21"/>
                  <a:gd name="T5" fmla="*/ 2 h 20"/>
                  <a:gd name="T6" fmla="*/ 6 w 21"/>
                  <a:gd name="T7" fmla="*/ 0 h 20"/>
                  <a:gd name="T8" fmla="*/ 19 w 21"/>
                  <a:gd name="T9" fmla="*/ 3 h 20"/>
                  <a:gd name="T10" fmla="*/ 20 w 21"/>
                  <a:gd name="T11" fmla="*/ 6 h 20"/>
                  <a:gd name="T12" fmla="*/ 17 w 21"/>
                  <a:gd name="T13" fmla="*/ 19 h 20"/>
                  <a:gd name="T14" fmla="*/ 14 w 21"/>
                  <a:gd name="T15" fmla="*/ 20 h 20"/>
                  <a:gd name="T16" fmla="*/ 2 w 21"/>
                  <a:gd name="T17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2" y="17"/>
                    </a:moveTo>
                    <a:cubicBezTo>
                      <a:pt x="0" y="16"/>
                      <a:pt x="0" y="15"/>
                      <a:pt x="0" y="1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4"/>
                      <a:pt x="21" y="5"/>
                      <a:pt x="20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20"/>
                      <a:pt x="15" y="20"/>
                      <a:pt x="14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6" name="Freeform 239"/>
              <p:cNvSpPr/>
              <p:nvPr/>
            </p:nvSpPr>
            <p:spPr bwMode="auto">
              <a:xfrm>
                <a:off x="478" y="909"/>
                <a:ext cx="36" cy="35"/>
              </a:xfrm>
              <a:custGeom>
                <a:avLst/>
                <a:gdLst>
                  <a:gd name="T0" fmla="*/ 2 w 21"/>
                  <a:gd name="T1" fmla="*/ 17 h 20"/>
                  <a:gd name="T2" fmla="*/ 1 w 21"/>
                  <a:gd name="T3" fmla="*/ 14 h 20"/>
                  <a:gd name="T4" fmla="*/ 4 w 21"/>
                  <a:gd name="T5" fmla="*/ 1 h 20"/>
                  <a:gd name="T6" fmla="*/ 7 w 21"/>
                  <a:gd name="T7" fmla="*/ 0 h 20"/>
                  <a:gd name="T8" fmla="*/ 19 w 21"/>
                  <a:gd name="T9" fmla="*/ 3 h 20"/>
                  <a:gd name="T10" fmla="*/ 21 w 21"/>
                  <a:gd name="T11" fmla="*/ 6 h 20"/>
                  <a:gd name="T12" fmla="*/ 17 w 21"/>
                  <a:gd name="T13" fmla="*/ 18 h 20"/>
                  <a:gd name="T14" fmla="*/ 15 w 21"/>
                  <a:gd name="T15" fmla="*/ 20 h 20"/>
                  <a:gd name="T16" fmla="*/ 2 w 21"/>
                  <a:gd name="T17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2" y="17"/>
                    </a:moveTo>
                    <a:cubicBezTo>
                      <a:pt x="1" y="16"/>
                      <a:pt x="0" y="15"/>
                      <a:pt x="1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6" y="0"/>
                      <a:pt x="7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4"/>
                      <a:pt x="21" y="5"/>
                      <a:pt x="21" y="6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20"/>
                      <a:pt x="16" y="20"/>
                      <a:pt x="15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7" name="Freeform 240"/>
              <p:cNvSpPr/>
              <p:nvPr/>
            </p:nvSpPr>
            <p:spPr bwMode="auto">
              <a:xfrm>
                <a:off x="469" y="942"/>
                <a:ext cx="37" cy="37"/>
              </a:xfrm>
              <a:custGeom>
                <a:avLst/>
                <a:gdLst>
                  <a:gd name="T0" fmla="*/ 2 w 21"/>
                  <a:gd name="T1" fmla="*/ 18 h 21"/>
                  <a:gd name="T2" fmla="*/ 0 w 21"/>
                  <a:gd name="T3" fmla="*/ 15 h 21"/>
                  <a:gd name="T4" fmla="*/ 4 w 21"/>
                  <a:gd name="T5" fmla="*/ 2 h 21"/>
                  <a:gd name="T6" fmla="*/ 6 w 21"/>
                  <a:gd name="T7" fmla="*/ 1 h 21"/>
                  <a:gd name="T8" fmla="*/ 19 w 21"/>
                  <a:gd name="T9" fmla="*/ 4 h 21"/>
                  <a:gd name="T10" fmla="*/ 20 w 21"/>
                  <a:gd name="T11" fmla="*/ 7 h 21"/>
                  <a:gd name="T12" fmla="*/ 17 w 21"/>
                  <a:gd name="T13" fmla="*/ 19 h 21"/>
                  <a:gd name="T14" fmla="*/ 14 w 21"/>
                  <a:gd name="T15" fmla="*/ 21 h 21"/>
                  <a:gd name="T16" fmla="*/ 2 w 21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8"/>
                    </a:moveTo>
                    <a:cubicBezTo>
                      <a:pt x="1" y="17"/>
                      <a:pt x="0" y="16"/>
                      <a:pt x="0" y="1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6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6"/>
                      <a:pt x="20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1"/>
                      <a:pt x="15" y="21"/>
                      <a:pt x="14" y="21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8" name="Freeform 241"/>
              <p:cNvSpPr/>
              <p:nvPr/>
            </p:nvSpPr>
            <p:spPr bwMode="auto">
              <a:xfrm>
                <a:off x="459" y="977"/>
                <a:ext cx="36" cy="37"/>
              </a:xfrm>
              <a:custGeom>
                <a:avLst/>
                <a:gdLst>
                  <a:gd name="T0" fmla="*/ 2 w 21"/>
                  <a:gd name="T1" fmla="*/ 17 h 21"/>
                  <a:gd name="T2" fmla="*/ 1 w 21"/>
                  <a:gd name="T3" fmla="*/ 15 h 21"/>
                  <a:gd name="T4" fmla="*/ 4 w 21"/>
                  <a:gd name="T5" fmla="*/ 2 h 21"/>
                  <a:gd name="T6" fmla="*/ 7 w 21"/>
                  <a:gd name="T7" fmla="*/ 1 h 21"/>
                  <a:gd name="T8" fmla="*/ 19 w 21"/>
                  <a:gd name="T9" fmla="*/ 4 h 21"/>
                  <a:gd name="T10" fmla="*/ 21 w 21"/>
                  <a:gd name="T11" fmla="*/ 7 h 21"/>
                  <a:gd name="T12" fmla="*/ 18 w 21"/>
                  <a:gd name="T13" fmla="*/ 19 h 21"/>
                  <a:gd name="T14" fmla="*/ 15 w 21"/>
                  <a:gd name="T15" fmla="*/ 21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1" y="1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6" y="0"/>
                      <a:pt x="7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4"/>
                      <a:pt x="21" y="6"/>
                      <a:pt x="21" y="7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7" y="20"/>
                      <a:pt x="16" y="21"/>
                      <a:pt x="15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9" name="Freeform 242"/>
              <p:cNvSpPr/>
              <p:nvPr/>
            </p:nvSpPr>
            <p:spPr bwMode="auto">
              <a:xfrm>
                <a:off x="450" y="1012"/>
                <a:ext cx="37" cy="36"/>
              </a:xfrm>
              <a:custGeom>
                <a:avLst/>
                <a:gdLst>
                  <a:gd name="T0" fmla="*/ 2 w 21"/>
                  <a:gd name="T1" fmla="*/ 17 h 21"/>
                  <a:gd name="T2" fmla="*/ 0 w 21"/>
                  <a:gd name="T3" fmla="*/ 15 h 21"/>
                  <a:gd name="T4" fmla="*/ 4 w 21"/>
                  <a:gd name="T5" fmla="*/ 2 h 21"/>
                  <a:gd name="T6" fmla="*/ 7 w 21"/>
                  <a:gd name="T7" fmla="*/ 1 h 21"/>
                  <a:gd name="T8" fmla="*/ 19 w 21"/>
                  <a:gd name="T9" fmla="*/ 4 h 21"/>
                  <a:gd name="T10" fmla="*/ 21 w 21"/>
                  <a:gd name="T11" fmla="*/ 7 h 21"/>
                  <a:gd name="T12" fmla="*/ 17 w 21"/>
                  <a:gd name="T13" fmla="*/ 19 h 21"/>
                  <a:gd name="T14" fmla="*/ 14 w 21"/>
                  <a:gd name="T15" fmla="*/ 21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0" y="1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7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5"/>
                      <a:pt x="21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6" y="21"/>
                      <a:pt x="14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0" name="Freeform 243"/>
              <p:cNvSpPr/>
              <p:nvPr/>
            </p:nvSpPr>
            <p:spPr bwMode="auto">
              <a:xfrm>
                <a:off x="441" y="1046"/>
                <a:ext cx="35" cy="37"/>
              </a:xfrm>
              <a:custGeom>
                <a:avLst/>
                <a:gdLst>
                  <a:gd name="T0" fmla="*/ 2 w 20"/>
                  <a:gd name="T1" fmla="*/ 17 h 21"/>
                  <a:gd name="T2" fmla="*/ 0 w 20"/>
                  <a:gd name="T3" fmla="*/ 14 h 21"/>
                  <a:gd name="T4" fmla="*/ 3 w 20"/>
                  <a:gd name="T5" fmla="*/ 2 h 21"/>
                  <a:gd name="T6" fmla="*/ 6 w 20"/>
                  <a:gd name="T7" fmla="*/ 0 h 21"/>
                  <a:gd name="T8" fmla="*/ 19 w 20"/>
                  <a:gd name="T9" fmla="*/ 4 h 21"/>
                  <a:gd name="T10" fmla="*/ 20 w 20"/>
                  <a:gd name="T11" fmla="*/ 7 h 21"/>
                  <a:gd name="T12" fmla="*/ 17 w 20"/>
                  <a:gd name="T13" fmla="*/ 19 h 21"/>
                  <a:gd name="T14" fmla="*/ 14 w 20"/>
                  <a:gd name="T15" fmla="*/ 21 h 21"/>
                  <a:gd name="T16" fmla="*/ 2 w 20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1">
                    <a:moveTo>
                      <a:pt x="2" y="17"/>
                    </a:moveTo>
                    <a:cubicBezTo>
                      <a:pt x="0" y="17"/>
                      <a:pt x="0" y="16"/>
                      <a:pt x="0" y="1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0" y="5"/>
                      <a:pt x="20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20"/>
                      <a:pt x="15" y="21"/>
                      <a:pt x="14" y="21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1" name="Freeform 244"/>
              <p:cNvSpPr/>
              <p:nvPr/>
            </p:nvSpPr>
            <p:spPr bwMode="auto">
              <a:xfrm>
                <a:off x="431" y="1081"/>
                <a:ext cx="36" cy="37"/>
              </a:xfrm>
              <a:custGeom>
                <a:avLst/>
                <a:gdLst>
                  <a:gd name="T0" fmla="*/ 2 w 21"/>
                  <a:gd name="T1" fmla="*/ 17 h 21"/>
                  <a:gd name="T2" fmla="*/ 1 w 21"/>
                  <a:gd name="T3" fmla="*/ 14 h 21"/>
                  <a:gd name="T4" fmla="*/ 4 w 21"/>
                  <a:gd name="T5" fmla="*/ 2 h 21"/>
                  <a:gd name="T6" fmla="*/ 7 w 21"/>
                  <a:gd name="T7" fmla="*/ 0 h 21"/>
                  <a:gd name="T8" fmla="*/ 19 w 21"/>
                  <a:gd name="T9" fmla="*/ 4 h 21"/>
                  <a:gd name="T10" fmla="*/ 21 w 21"/>
                  <a:gd name="T11" fmla="*/ 6 h 21"/>
                  <a:gd name="T12" fmla="*/ 17 w 21"/>
                  <a:gd name="T13" fmla="*/ 19 h 21"/>
                  <a:gd name="T14" fmla="*/ 15 w 21"/>
                  <a:gd name="T15" fmla="*/ 20 h 21"/>
                  <a:gd name="T16" fmla="*/ 2 w 21"/>
                  <a:gd name="T17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1">
                    <a:moveTo>
                      <a:pt x="2" y="17"/>
                    </a:moveTo>
                    <a:cubicBezTo>
                      <a:pt x="1" y="17"/>
                      <a:pt x="0" y="16"/>
                      <a:pt x="1" y="1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1" y="5"/>
                      <a:pt x="21" y="6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6" y="21"/>
                      <a:pt x="15" y="20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2" name="Freeform 245"/>
              <p:cNvSpPr/>
              <p:nvPr/>
            </p:nvSpPr>
            <p:spPr bwMode="auto">
              <a:xfrm>
                <a:off x="478" y="1180"/>
                <a:ext cx="38" cy="42"/>
              </a:xfrm>
              <a:custGeom>
                <a:avLst/>
                <a:gdLst>
                  <a:gd name="T0" fmla="*/ 2 w 22"/>
                  <a:gd name="T1" fmla="*/ 21 h 24"/>
                  <a:gd name="T2" fmla="*/ 1 w 22"/>
                  <a:gd name="T3" fmla="*/ 18 h 24"/>
                  <a:gd name="T4" fmla="*/ 5 w 22"/>
                  <a:gd name="T5" fmla="*/ 2 h 24"/>
                  <a:gd name="T6" fmla="*/ 8 w 22"/>
                  <a:gd name="T7" fmla="*/ 0 h 24"/>
                  <a:gd name="T8" fmla="*/ 20 w 22"/>
                  <a:gd name="T9" fmla="*/ 4 h 24"/>
                  <a:gd name="T10" fmla="*/ 22 w 22"/>
                  <a:gd name="T11" fmla="*/ 6 h 24"/>
                  <a:gd name="T12" fmla="*/ 17 w 22"/>
                  <a:gd name="T13" fmla="*/ 22 h 24"/>
                  <a:gd name="T14" fmla="*/ 15 w 22"/>
                  <a:gd name="T15" fmla="*/ 24 h 24"/>
                  <a:gd name="T16" fmla="*/ 2 w 22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4">
                    <a:moveTo>
                      <a:pt x="2" y="21"/>
                    </a:moveTo>
                    <a:cubicBezTo>
                      <a:pt x="1" y="20"/>
                      <a:pt x="0" y="19"/>
                      <a:pt x="1" y="18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1" y="4"/>
                      <a:pt x="22" y="5"/>
                      <a:pt x="22" y="6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lnTo>
                      <a:pt x="2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3" name="Freeform 246"/>
              <p:cNvSpPr/>
              <p:nvPr/>
            </p:nvSpPr>
            <p:spPr bwMode="auto">
              <a:xfrm>
                <a:off x="443" y="1182"/>
                <a:ext cx="54" cy="36"/>
              </a:xfrm>
              <a:custGeom>
                <a:avLst/>
                <a:gdLst>
                  <a:gd name="T0" fmla="*/ 2 w 31"/>
                  <a:gd name="T1" fmla="*/ 14 h 21"/>
                  <a:gd name="T2" fmla="*/ 0 w 31"/>
                  <a:gd name="T3" fmla="*/ 11 h 21"/>
                  <a:gd name="T4" fmla="*/ 3 w 31"/>
                  <a:gd name="T5" fmla="*/ 2 h 21"/>
                  <a:gd name="T6" fmla="*/ 5 w 31"/>
                  <a:gd name="T7" fmla="*/ 0 h 21"/>
                  <a:gd name="T8" fmla="*/ 30 w 31"/>
                  <a:gd name="T9" fmla="*/ 6 h 21"/>
                  <a:gd name="T10" fmla="*/ 31 w 31"/>
                  <a:gd name="T11" fmla="*/ 9 h 21"/>
                  <a:gd name="T12" fmla="*/ 28 w 31"/>
                  <a:gd name="T13" fmla="*/ 19 h 21"/>
                  <a:gd name="T14" fmla="*/ 26 w 31"/>
                  <a:gd name="T15" fmla="*/ 21 h 21"/>
                  <a:gd name="T16" fmla="*/ 2 w 31"/>
                  <a:gd name="T17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1">
                    <a:moveTo>
                      <a:pt x="2" y="14"/>
                    </a:moveTo>
                    <a:cubicBezTo>
                      <a:pt x="0" y="14"/>
                      <a:pt x="0" y="12"/>
                      <a:pt x="0" y="1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7"/>
                      <a:pt x="31" y="8"/>
                      <a:pt x="31" y="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20"/>
                      <a:pt x="27" y="21"/>
                      <a:pt x="26" y="21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4" name="Freeform 247"/>
              <p:cNvSpPr/>
              <p:nvPr/>
            </p:nvSpPr>
            <p:spPr bwMode="auto">
              <a:xfrm>
                <a:off x="513" y="1182"/>
                <a:ext cx="39" cy="50"/>
              </a:xfrm>
              <a:custGeom>
                <a:avLst/>
                <a:gdLst>
                  <a:gd name="T0" fmla="*/ 2 w 23"/>
                  <a:gd name="T1" fmla="*/ 25 h 29"/>
                  <a:gd name="T2" fmla="*/ 0 w 23"/>
                  <a:gd name="T3" fmla="*/ 22 h 29"/>
                  <a:gd name="T4" fmla="*/ 6 w 23"/>
                  <a:gd name="T5" fmla="*/ 1 h 29"/>
                  <a:gd name="T6" fmla="*/ 9 w 23"/>
                  <a:gd name="T7" fmla="*/ 0 h 29"/>
                  <a:gd name="T8" fmla="*/ 21 w 23"/>
                  <a:gd name="T9" fmla="*/ 3 h 29"/>
                  <a:gd name="T10" fmla="*/ 23 w 23"/>
                  <a:gd name="T11" fmla="*/ 6 h 29"/>
                  <a:gd name="T12" fmla="*/ 17 w 23"/>
                  <a:gd name="T13" fmla="*/ 27 h 29"/>
                  <a:gd name="T14" fmla="*/ 14 w 23"/>
                  <a:gd name="T15" fmla="*/ 28 h 29"/>
                  <a:gd name="T16" fmla="*/ 2 w 23"/>
                  <a:gd name="T1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29">
                    <a:moveTo>
                      <a:pt x="2" y="25"/>
                    </a:moveTo>
                    <a:cubicBezTo>
                      <a:pt x="1" y="24"/>
                      <a:pt x="0" y="23"/>
                      <a:pt x="0" y="2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4"/>
                      <a:pt x="23" y="5"/>
                      <a:pt x="23" y="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8"/>
                      <a:pt x="16" y="29"/>
                      <a:pt x="14" y="28"/>
                    </a:cubicBezTo>
                    <a:lnTo>
                      <a:pt x="2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5" name="Freeform 248"/>
              <p:cNvSpPr/>
              <p:nvPr/>
            </p:nvSpPr>
            <p:spPr bwMode="auto">
              <a:xfrm>
                <a:off x="408" y="1116"/>
                <a:ext cx="51" cy="87"/>
              </a:xfrm>
              <a:custGeom>
                <a:avLst/>
                <a:gdLst>
                  <a:gd name="T0" fmla="*/ 2 w 29"/>
                  <a:gd name="T1" fmla="*/ 46 h 50"/>
                  <a:gd name="T2" fmla="*/ 0 w 29"/>
                  <a:gd name="T3" fmla="*/ 44 h 50"/>
                  <a:gd name="T4" fmla="*/ 11 w 29"/>
                  <a:gd name="T5" fmla="*/ 2 h 50"/>
                  <a:gd name="T6" fmla="*/ 14 w 29"/>
                  <a:gd name="T7" fmla="*/ 0 h 50"/>
                  <a:gd name="T8" fmla="*/ 27 w 29"/>
                  <a:gd name="T9" fmla="*/ 4 h 50"/>
                  <a:gd name="T10" fmla="*/ 28 w 29"/>
                  <a:gd name="T11" fmla="*/ 7 h 50"/>
                  <a:gd name="T12" fmla="*/ 17 w 29"/>
                  <a:gd name="T13" fmla="*/ 48 h 50"/>
                  <a:gd name="T14" fmla="*/ 14 w 29"/>
                  <a:gd name="T15" fmla="*/ 50 h 50"/>
                  <a:gd name="T16" fmla="*/ 2 w 29"/>
                  <a:gd name="T17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50">
                    <a:moveTo>
                      <a:pt x="2" y="46"/>
                    </a:moveTo>
                    <a:cubicBezTo>
                      <a:pt x="0" y="46"/>
                      <a:pt x="0" y="45"/>
                      <a:pt x="0" y="44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1"/>
                      <a:pt x="13" y="0"/>
                      <a:pt x="14" y="0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4"/>
                      <a:pt x="29" y="5"/>
                      <a:pt x="28" y="7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5" y="50"/>
                      <a:pt x="14" y="50"/>
                    </a:cubicBezTo>
                    <a:lnTo>
                      <a:pt x="2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6" name="Freeform 249"/>
              <p:cNvSpPr>
                <a:spLocks noEditPoints="1"/>
              </p:cNvSpPr>
              <p:nvPr/>
            </p:nvSpPr>
            <p:spPr bwMode="auto">
              <a:xfrm>
                <a:off x="952" y="2360"/>
                <a:ext cx="253" cy="372"/>
              </a:xfrm>
              <a:custGeom>
                <a:avLst/>
                <a:gdLst>
                  <a:gd name="T0" fmla="*/ 68 w 146"/>
                  <a:gd name="T1" fmla="*/ 23 h 214"/>
                  <a:gd name="T2" fmla="*/ 67 w 146"/>
                  <a:gd name="T3" fmla="*/ 40 h 214"/>
                  <a:gd name="T4" fmla="*/ 63 w 146"/>
                  <a:gd name="T5" fmla="*/ 48 h 214"/>
                  <a:gd name="T6" fmla="*/ 60 w 146"/>
                  <a:gd name="T7" fmla="*/ 60 h 214"/>
                  <a:gd name="T8" fmla="*/ 58 w 146"/>
                  <a:gd name="T9" fmla="*/ 72 h 214"/>
                  <a:gd name="T10" fmla="*/ 45 w 146"/>
                  <a:gd name="T11" fmla="*/ 112 h 214"/>
                  <a:gd name="T12" fmla="*/ 41 w 146"/>
                  <a:gd name="T13" fmla="*/ 134 h 214"/>
                  <a:gd name="T14" fmla="*/ 0 w 146"/>
                  <a:gd name="T15" fmla="*/ 196 h 214"/>
                  <a:gd name="T16" fmla="*/ 45 w 146"/>
                  <a:gd name="T17" fmla="*/ 214 h 214"/>
                  <a:gd name="T18" fmla="*/ 76 w 146"/>
                  <a:gd name="T19" fmla="*/ 172 h 214"/>
                  <a:gd name="T20" fmla="*/ 84 w 146"/>
                  <a:gd name="T21" fmla="*/ 158 h 214"/>
                  <a:gd name="T22" fmla="*/ 89 w 146"/>
                  <a:gd name="T23" fmla="*/ 151 h 214"/>
                  <a:gd name="T24" fmla="*/ 103 w 146"/>
                  <a:gd name="T25" fmla="*/ 138 h 214"/>
                  <a:gd name="T26" fmla="*/ 120 w 146"/>
                  <a:gd name="T27" fmla="*/ 116 h 214"/>
                  <a:gd name="T28" fmla="*/ 127 w 146"/>
                  <a:gd name="T29" fmla="*/ 107 h 214"/>
                  <a:gd name="T30" fmla="*/ 137 w 146"/>
                  <a:gd name="T31" fmla="*/ 95 h 214"/>
                  <a:gd name="T32" fmla="*/ 145 w 146"/>
                  <a:gd name="T33" fmla="*/ 85 h 214"/>
                  <a:gd name="T34" fmla="*/ 145 w 146"/>
                  <a:gd name="T35" fmla="*/ 80 h 214"/>
                  <a:gd name="T36" fmla="*/ 146 w 146"/>
                  <a:gd name="T37" fmla="*/ 69 h 214"/>
                  <a:gd name="T38" fmla="*/ 145 w 146"/>
                  <a:gd name="T39" fmla="*/ 65 h 214"/>
                  <a:gd name="T40" fmla="*/ 143 w 146"/>
                  <a:gd name="T41" fmla="*/ 59 h 214"/>
                  <a:gd name="T42" fmla="*/ 142 w 146"/>
                  <a:gd name="T43" fmla="*/ 51 h 214"/>
                  <a:gd name="T44" fmla="*/ 139 w 146"/>
                  <a:gd name="T45" fmla="*/ 50 h 214"/>
                  <a:gd name="T46" fmla="*/ 140 w 146"/>
                  <a:gd name="T47" fmla="*/ 31 h 214"/>
                  <a:gd name="T48" fmla="*/ 140 w 146"/>
                  <a:gd name="T49" fmla="*/ 23 h 214"/>
                  <a:gd name="T50" fmla="*/ 139 w 146"/>
                  <a:gd name="T51" fmla="*/ 17 h 214"/>
                  <a:gd name="T52" fmla="*/ 133 w 146"/>
                  <a:gd name="T53" fmla="*/ 19 h 214"/>
                  <a:gd name="T54" fmla="*/ 133 w 146"/>
                  <a:gd name="T55" fmla="*/ 14 h 214"/>
                  <a:gd name="T56" fmla="*/ 134 w 146"/>
                  <a:gd name="T57" fmla="*/ 4 h 214"/>
                  <a:gd name="T58" fmla="*/ 129 w 146"/>
                  <a:gd name="T59" fmla="*/ 3 h 214"/>
                  <a:gd name="T60" fmla="*/ 125 w 146"/>
                  <a:gd name="T61" fmla="*/ 4 h 214"/>
                  <a:gd name="T62" fmla="*/ 121 w 146"/>
                  <a:gd name="T63" fmla="*/ 14 h 214"/>
                  <a:gd name="T64" fmla="*/ 117 w 146"/>
                  <a:gd name="T65" fmla="*/ 34 h 214"/>
                  <a:gd name="T66" fmla="*/ 114 w 146"/>
                  <a:gd name="T67" fmla="*/ 42 h 214"/>
                  <a:gd name="T68" fmla="*/ 108 w 146"/>
                  <a:gd name="T69" fmla="*/ 53 h 214"/>
                  <a:gd name="T70" fmla="*/ 113 w 146"/>
                  <a:gd name="T71" fmla="*/ 40 h 214"/>
                  <a:gd name="T72" fmla="*/ 115 w 146"/>
                  <a:gd name="T73" fmla="*/ 31 h 214"/>
                  <a:gd name="T74" fmla="*/ 115 w 146"/>
                  <a:gd name="T75" fmla="*/ 27 h 214"/>
                  <a:gd name="T76" fmla="*/ 115 w 146"/>
                  <a:gd name="T77" fmla="*/ 13 h 214"/>
                  <a:gd name="T78" fmla="*/ 115 w 146"/>
                  <a:gd name="T79" fmla="*/ 3 h 214"/>
                  <a:gd name="T80" fmla="*/ 110 w 146"/>
                  <a:gd name="T81" fmla="*/ 3 h 214"/>
                  <a:gd name="T82" fmla="*/ 102 w 146"/>
                  <a:gd name="T83" fmla="*/ 16 h 214"/>
                  <a:gd name="T84" fmla="*/ 99 w 146"/>
                  <a:gd name="T85" fmla="*/ 31 h 214"/>
                  <a:gd name="T86" fmla="*/ 93 w 146"/>
                  <a:gd name="T87" fmla="*/ 41 h 214"/>
                  <a:gd name="T88" fmla="*/ 87 w 146"/>
                  <a:gd name="T89" fmla="*/ 53 h 214"/>
                  <a:gd name="T90" fmla="*/ 75 w 146"/>
                  <a:gd name="T91" fmla="*/ 71 h 214"/>
                  <a:gd name="T92" fmla="*/ 76 w 146"/>
                  <a:gd name="T93" fmla="*/ 65 h 214"/>
                  <a:gd name="T94" fmla="*/ 78 w 146"/>
                  <a:gd name="T95" fmla="*/ 52 h 214"/>
                  <a:gd name="T96" fmla="*/ 79 w 146"/>
                  <a:gd name="T97" fmla="*/ 35 h 214"/>
                  <a:gd name="T98" fmla="*/ 72 w 146"/>
                  <a:gd name="T99" fmla="*/ 25 h 214"/>
                  <a:gd name="T100" fmla="*/ 68 w 146"/>
                  <a:gd name="T101" fmla="*/ 23 h 214"/>
                  <a:gd name="T102" fmla="*/ 135 w 146"/>
                  <a:gd name="T103" fmla="*/ 68 h 214"/>
                  <a:gd name="T104" fmla="*/ 135 w 146"/>
                  <a:gd name="T105" fmla="*/ 67 h 214"/>
                  <a:gd name="T106" fmla="*/ 135 w 146"/>
                  <a:gd name="T107" fmla="*/ 68 h 214"/>
                  <a:gd name="T108" fmla="*/ 135 w 146"/>
                  <a:gd name="T109" fmla="*/ 77 h 214"/>
                  <a:gd name="T110" fmla="*/ 126 w 146"/>
                  <a:gd name="T111" fmla="*/ 88 h 214"/>
                  <a:gd name="T112" fmla="*/ 125 w 146"/>
                  <a:gd name="T113" fmla="*/ 88 h 214"/>
                  <a:gd name="T114" fmla="*/ 131 w 146"/>
                  <a:gd name="T115" fmla="*/ 76 h 214"/>
                  <a:gd name="T116" fmla="*/ 135 w 146"/>
                  <a:gd name="T117" fmla="*/ 6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6" h="214">
                    <a:moveTo>
                      <a:pt x="68" y="23"/>
                    </a:moveTo>
                    <a:cubicBezTo>
                      <a:pt x="67" y="27"/>
                      <a:pt x="67" y="40"/>
                      <a:pt x="67" y="40"/>
                    </a:cubicBezTo>
                    <a:cubicBezTo>
                      <a:pt x="66" y="43"/>
                      <a:pt x="64" y="46"/>
                      <a:pt x="63" y="48"/>
                    </a:cubicBezTo>
                    <a:cubicBezTo>
                      <a:pt x="63" y="48"/>
                      <a:pt x="60" y="59"/>
                      <a:pt x="60" y="60"/>
                    </a:cubicBezTo>
                    <a:cubicBezTo>
                      <a:pt x="60" y="62"/>
                      <a:pt x="60" y="64"/>
                      <a:pt x="58" y="72"/>
                    </a:cubicBezTo>
                    <a:cubicBezTo>
                      <a:pt x="55" y="80"/>
                      <a:pt x="45" y="105"/>
                      <a:pt x="45" y="112"/>
                    </a:cubicBezTo>
                    <a:cubicBezTo>
                      <a:pt x="46" y="118"/>
                      <a:pt x="41" y="134"/>
                      <a:pt x="41" y="134"/>
                    </a:cubicBezTo>
                    <a:cubicBezTo>
                      <a:pt x="37" y="145"/>
                      <a:pt x="19" y="172"/>
                      <a:pt x="0" y="196"/>
                    </a:cubicBezTo>
                    <a:cubicBezTo>
                      <a:pt x="45" y="214"/>
                      <a:pt x="45" y="214"/>
                      <a:pt x="45" y="214"/>
                    </a:cubicBezTo>
                    <a:cubicBezTo>
                      <a:pt x="61" y="193"/>
                      <a:pt x="75" y="173"/>
                      <a:pt x="76" y="172"/>
                    </a:cubicBezTo>
                    <a:cubicBezTo>
                      <a:pt x="78" y="166"/>
                      <a:pt x="81" y="162"/>
                      <a:pt x="84" y="158"/>
                    </a:cubicBezTo>
                    <a:cubicBezTo>
                      <a:pt x="87" y="154"/>
                      <a:pt x="86" y="154"/>
                      <a:pt x="89" y="151"/>
                    </a:cubicBezTo>
                    <a:cubicBezTo>
                      <a:pt x="91" y="148"/>
                      <a:pt x="97" y="144"/>
                      <a:pt x="103" y="138"/>
                    </a:cubicBezTo>
                    <a:cubicBezTo>
                      <a:pt x="109" y="132"/>
                      <a:pt x="117" y="119"/>
                      <a:pt x="120" y="116"/>
                    </a:cubicBezTo>
                    <a:cubicBezTo>
                      <a:pt x="122" y="113"/>
                      <a:pt x="125" y="110"/>
                      <a:pt x="127" y="107"/>
                    </a:cubicBezTo>
                    <a:cubicBezTo>
                      <a:pt x="129" y="103"/>
                      <a:pt x="134" y="98"/>
                      <a:pt x="137" y="95"/>
                    </a:cubicBezTo>
                    <a:cubicBezTo>
                      <a:pt x="139" y="93"/>
                      <a:pt x="144" y="86"/>
                      <a:pt x="145" y="85"/>
                    </a:cubicBezTo>
                    <a:cubicBezTo>
                      <a:pt x="146" y="84"/>
                      <a:pt x="145" y="84"/>
                      <a:pt x="145" y="80"/>
                    </a:cubicBezTo>
                    <a:cubicBezTo>
                      <a:pt x="146" y="77"/>
                      <a:pt x="146" y="70"/>
                      <a:pt x="146" y="69"/>
                    </a:cubicBezTo>
                    <a:cubicBezTo>
                      <a:pt x="146" y="68"/>
                      <a:pt x="146" y="67"/>
                      <a:pt x="145" y="65"/>
                    </a:cubicBezTo>
                    <a:cubicBezTo>
                      <a:pt x="144" y="63"/>
                      <a:pt x="143" y="59"/>
                      <a:pt x="143" y="59"/>
                    </a:cubicBezTo>
                    <a:cubicBezTo>
                      <a:pt x="142" y="54"/>
                      <a:pt x="142" y="51"/>
                      <a:pt x="142" y="51"/>
                    </a:cubicBezTo>
                    <a:cubicBezTo>
                      <a:pt x="141" y="50"/>
                      <a:pt x="140" y="50"/>
                      <a:pt x="139" y="50"/>
                    </a:cubicBezTo>
                    <a:cubicBezTo>
                      <a:pt x="140" y="44"/>
                      <a:pt x="140" y="31"/>
                      <a:pt x="140" y="31"/>
                    </a:cubicBezTo>
                    <a:cubicBezTo>
                      <a:pt x="140" y="31"/>
                      <a:pt x="140" y="25"/>
                      <a:pt x="140" y="23"/>
                    </a:cubicBezTo>
                    <a:cubicBezTo>
                      <a:pt x="140" y="21"/>
                      <a:pt x="141" y="19"/>
                      <a:pt x="139" y="17"/>
                    </a:cubicBezTo>
                    <a:cubicBezTo>
                      <a:pt x="136" y="16"/>
                      <a:pt x="133" y="19"/>
                      <a:pt x="133" y="19"/>
                    </a:cubicBezTo>
                    <a:cubicBezTo>
                      <a:pt x="133" y="19"/>
                      <a:pt x="133" y="15"/>
                      <a:pt x="133" y="14"/>
                    </a:cubicBezTo>
                    <a:cubicBezTo>
                      <a:pt x="133" y="13"/>
                      <a:pt x="136" y="6"/>
                      <a:pt x="134" y="4"/>
                    </a:cubicBezTo>
                    <a:cubicBezTo>
                      <a:pt x="132" y="2"/>
                      <a:pt x="129" y="3"/>
                      <a:pt x="129" y="3"/>
                    </a:cubicBezTo>
                    <a:cubicBezTo>
                      <a:pt x="129" y="3"/>
                      <a:pt x="128" y="2"/>
                      <a:pt x="125" y="4"/>
                    </a:cubicBezTo>
                    <a:cubicBezTo>
                      <a:pt x="123" y="6"/>
                      <a:pt x="124" y="8"/>
                      <a:pt x="121" y="14"/>
                    </a:cubicBezTo>
                    <a:cubicBezTo>
                      <a:pt x="119" y="20"/>
                      <a:pt x="118" y="30"/>
                      <a:pt x="117" y="34"/>
                    </a:cubicBezTo>
                    <a:cubicBezTo>
                      <a:pt x="117" y="37"/>
                      <a:pt x="114" y="41"/>
                      <a:pt x="114" y="42"/>
                    </a:cubicBezTo>
                    <a:cubicBezTo>
                      <a:pt x="113" y="43"/>
                      <a:pt x="110" y="48"/>
                      <a:pt x="108" y="53"/>
                    </a:cubicBezTo>
                    <a:cubicBezTo>
                      <a:pt x="110" y="48"/>
                      <a:pt x="111" y="44"/>
                      <a:pt x="113" y="40"/>
                    </a:cubicBezTo>
                    <a:cubicBezTo>
                      <a:pt x="116" y="34"/>
                      <a:pt x="115" y="33"/>
                      <a:pt x="115" y="31"/>
                    </a:cubicBezTo>
                    <a:cubicBezTo>
                      <a:pt x="115" y="29"/>
                      <a:pt x="115" y="27"/>
                      <a:pt x="115" y="27"/>
                    </a:cubicBezTo>
                    <a:cubicBezTo>
                      <a:pt x="115" y="24"/>
                      <a:pt x="114" y="18"/>
                      <a:pt x="115" y="13"/>
                    </a:cubicBezTo>
                    <a:cubicBezTo>
                      <a:pt x="118" y="5"/>
                      <a:pt x="115" y="3"/>
                      <a:pt x="115" y="3"/>
                    </a:cubicBezTo>
                    <a:cubicBezTo>
                      <a:pt x="113" y="0"/>
                      <a:pt x="111" y="3"/>
                      <a:pt x="110" y="3"/>
                    </a:cubicBezTo>
                    <a:cubicBezTo>
                      <a:pt x="105" y="4"/>
                      <a:pt x="104" y="10"/>
                      <a:pt x="102" y="16"/>
                    </a:cubicBezTo>
                    <a:cubicBezTo>
                      <a:pt x="100" y="21"/>
                      <a:pt x="101" y="26"/>
                      <a:pt x="99" y="31"/>
                    </a:cubicBezTo>
                    <a:cubicBezTo>
                      <a:pt x="97" y="35"/>
                      <a:pt x="93" y="41"/>
                      <a:pt x="93" y="41"/>
                    </a:cubicBezTo>
                    <a:cubicBezTo>
                      <a:pt x="91" y="45"/>
                      <a:pt x="90" y="49"/>
                      <a:pt x="87" y="53"/>
                    </a:cubicBezTo>
                    <a:cubicBezTo>
                      <a:pt x="80" y="63"/>
                      <a:pt x="75" y="71"/>
                      <a:pt x="75" y="71"/>
                    </a:cubicBezTo>
                    <a:cubicBezTo>
                      <a:pt x="75" y="71"/>
                      <a:pt x="75" y="68"/>
                      <a:pt x="76" y="65"/>
                    </a:cubicBezTo>
                    <a:cubicBezTo>
                      <a:pt x="77" y="62"/>
                      <a:pt x="78" y="53"/>
                      <a:pt x="78" y="52"/>
                    </a:cubicBezTo>
                    <a:cubicBezTo>
                      <a:pt x="79" y="50"/>
                      <a:pt x="80" y="45"/>
                      <a:pt x="79" y="35"/>
                    </a:cubicBezTo>
                    <a:cubicBezTo>
                      <a:pt x="77" y="24"/>
                      <a:pt x="72" y="25"/>
                      <a:pt x="72" y="25"/>
                    </a:cubicBezTo>
                    <a:cubicBezTo>
                      <a:pt x="70" y="24"/>
                      <a:pt x="71" y="23"/>
                      <a:pt x="68" y="23"/>
                    </a:cubicBezTo>
                    <a:close/>
                    <a:moveTo>
                      <a:pt x="135" y="68"/>
                    </a:moveTo>
                    <a:cubicBezTo>
                      <a:pt x="135" y="67"/>
                      <a:pt x="135" y="67"/>
                      <a:pt x="135" y="67"/>
                    </a:cubicBezTo>
                    <a:cubicBezTo>
                      <a:pt x="135" y="68"/>
                      <a:pt x="135" y="68"/>
                      <a:pt x="135" y="68"/>
                    </a:cubicBezTo>
                    <a:cubicBezTo>
                      <a:pt x="135" y="69"/>
                      <a:pt x="134" y="73"/>
                      <a:pt x="135" y="77"/>
                    </a:cubicBezTo>
                    <a:cubicBezTo>
                      <a:pt x="133" y="79"/>
                      <a:pt x="129" y="83"/>
                      <a:pt x="126" y="88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5" y="88"/>
                      <a:pt x="127" y="82"/>
                      <a:pt x="131" y="76"/>
                    </a:cubicBezTo>
                    <a:cubicBezTo>
                      <a:pt x="134" y="70"/>
                      <a:pt x="135" y="68"/>
                      <a:pt x="135" y="68"/>
                    </a:cubicBez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7" name="Freeform 250"/>
              <p:cNvSpPr/>
              <p:nvPr/>
            </p:nvSpPr>
            <p:spPr bwMode="auto">
              <a:xfrm>
                <a:off x="1186" y="2476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A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8" name="Freeform 251"/>
              <p:cNvSpPr/>
              <p:nvPr/>
            </p:nvSpPr>
            <p:spPr bwMode="auto">
              <a:xfrm>
                <a:off x="1156" y="2393"/>
                <a:ext cx="26" cy="103"/>
              </a:xfrm>
              <a:custGeom>
                <a:avLst/>
                <a:gdLst>
                  <a:gd name="T0" fmla="*/ 0 w 15"/>
                  <a:gd name="T1" fmla="*/ 59 h 59"/>
                  <a:gd name="T2" fmla="*/ 11 w 15"/>
                  <a:gd name="T3" fmla="*/ 31 h 59"/>
                  <a:gd name="T4" fmla="*/ 13 w 15"/>
                  <a:gd name="T5" fmla="*/ 25 h 59"/>
                  <a:gd name="T6" fmla="*/ 15 w 15"/>
                  <a:gd name="T7" fmla="*/ 0 h 59"/>
                  <a:gd name="T8" fmla="*/ 13 w 15"/>
                  <a:gd name="T9" fmla="*/ 27 h 59"/>
                  <a:gd name="T10" fmla="*/ 0 w 15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59">
                    <a:moveTo>
                      <a:pt x="0" y="59"/>
                    </a:moveTo>
                    <a:cubicBezTo>
                      <a:pt x="0" y="59"/>
                      <a:pt x="0" y="49"/>
                      <a:pt x="11" y="31"/>
                    </a:cubicBezTo>
                    <a:cubicBezTo>
                      <a:pt x="12" y="28"/>
                      <a:pt x="13" y="25"/>
                      <a:pt x="13" y="2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23"/>
                      <a:pt x="13" y="27"/>
                    </a:cubicBezTo>
                    <a:cubicBezTo>
                      <a:pt x="12" y="31"/>
                      <a:pt x="1" y="52"/>
                      <a:pt x="0" y="59"/>
                    </a:cubicBezTo>
                    <a:close/>
                  </a:path>
                </a:pathLst>
              </a:custGeom>
              <a:solidFill>
                <a:srgbClr val="CA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9" name="Freeform 252"/>
              <p:cNvSpPr/>
              <p:nvPr/>
            </p:nvSpPr>
            <p:spPr bwMode="auto">
              <a:xfrm>
                <a:off x="1132" y="2417"/>
                <a:ext cx="26" cy="58"/>
              </a:xfrm>
              <a:custGeom>
                <a:avLst/>
                <a:gdLst>
                  <a:gd name="T0" fmla="*/ 1 w 15"/>
                  <a:gd name="T1" fmla="*/ 33 h 33"/>
                  <a:gd name="T2" fmla="*/ 0 w 15"/>
                  <a:gd name="T3" fmla="*/ 28 h 33"/>
                  <a:gd name="T4" fmla="*/ 13 w 15"/>
                  <a:gd name="T5" fmla="*/ 2 h 33"/>
                  <a:gd name="T6" fmla="*/ 1 w 15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3">
                    <a:moveTo>
                      <a:pt x="1" y="33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2" y="4"/>
                      <a:pt x="13" y="2"/>
                    </a:cubicBezTo>
                    <a:cubicBezTo>
                      <a:pt x="15" y="0"/>
                      <a:pt x="2" y="27"/>
                      <a:pt x="1" y="33"/>
                    </a:cubicBezTo>
                    <a:close/>
                  </a:path>
                </a:pathLst>
              </a:custGeom>
              <a:solidFill>
                <a:srgbClr val="CA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0" name="Freeform 253"/>
              <p:cNvSpPr/>
              <p:nvPr/>
            </p:nvSpPr>
            <p:spPr bwMode="auto">
              <a:xfrm>
                <a:off x="1186" y="2447"/>
                <a:ext cx="9" cy="31"/>
              </a:xfrm>
              <a:custGeom>
                <a:avLst/>
                <a:gdLst>
                  <a:gd name="T0" fmla="*/ 4 w 5"/>
                  <a:gd name="T1" fmla="*/ 0 h 18"/>
                  <a:gd name="T2" fmla="*/ 4 w 5"/>
                  <a:gd name="T3" fmla="*/ 9 h 18"/>
                  <a:gd name="T4" fmla="*/ 0 w 5"/>
                  <a:gd name="T5" fmla="*/ 18 h 18"/>
                  <a:gd name="T6" fmla="*/ 4 w 5"/>
                  <a:gd name="T7" fmla="*/ 10 h 18"/>
                  <a:gd name="T8" fmla="*/ 4 w 5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8">
                    <a:moveTo>
                      <a:pt x="4" y="0"/>
                    </a:moveTo>
                    <a:cubicBezTo>
                      <a:pt x="4" y="0"/>
                      <a:pt x="5" y="5"/>
                      <a:pt x="4" y="9"/>
                    </a:cubicBezTo>
                    <a:cubicBezTo>
                      <a:pt x="3" y="12"/>
                      <a:pt x="1" y="15"/>
                      <a:pt x="0" y="18"/>
                    </a:cubicBezTo>
                    <a:cubicBezTo>
                      <a:pt x="2" y="14"/>
                      <a:pt x="4" y="12"/>
                      <a:pt x="4" y="10"/>
                    </a:cubicBezTo>
                    <a:cubicBezTo>
                      <a:pt x="5" y="8"/>
                      <a:pt x="4" y="1"/>
                      <a:pt x="4" y="0"/>
                    </a:cubicBezTo>
                    <a:close/>
                  </a:path>
                </a:pathLst>
              </a:custGeom>
              <a:solidFill>
                <a:srgbClr val="CA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1" name="Freeform 254"/>
              <p:cNvSpPr/>
              <p:nvPr/>
            </p:nvSpPr>
            <p:spPr bwMode="auto">
              <a:xfrm>
                <a:off x="728" y="2055"/>
                <a:ext cx="50" cy="29"/>
              </a:xfrm>
              <a:custGeom>
                <a:avLst/>
                <a:gdLst>
                  <a:gd name="T0" fmla="*/ 29 w 29"/>
                  <a:gd name="T1" fmla="*/ 1 h 17"/>
                  <a:gd name="T2" fmla="*/ 23 w 29"/>
                  <a:gd name="T3" fmla="*/ 9 h 17"/>
                  <a:gd name="T4" fmla="*/ 13 w 29"/>
                  <a:gd name="T5" fmla="*/ 15 h 17"/>
                  <a:gd name="T6" fmla="*/ 0 w 29"/>
                  <a:gd name="T7" fmla="*/ 13 h 17"/>
                  <a:gd name="T8" fmla="*/ 0 w 29"/>
                  <a:gd name="T9" fmla="*/ 12 h 17"/>
                  <a:gd name="T10" fmla="*/ 28 w 29"/>
                  <a:gd name="T11" fmla="*/ 0 h 17"/>
                  <a:gd name="T12" fmla="*/ 29 w 29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29" y="1"/>
                    </a:moveTo>
                    <a:cubicBezTo>
                      <a:pt x="29" y="1"/>
                      <a:pt x="26" y="7"/>
                      <a:pt x="23" y="9"/>
                    </a:cubicBezTo>
                    <a:cubicBezTo>
                      <a:pt x="20" y="12"/>
                      <a:pt x="17" y="13"/>
                      <a:pt x="13" y="15"/>
                    </a:cubicBezTo>
                    <a:cubicBezTo>
                      <a:pt x="9" y="17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D29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2" name="Freeform 255"/>
              <p:cNvSpPr/>
              <p:nvPr/>
            </p:nvSpPr>
            <p:spPr bwMode="auto">
              <a:xfrm>
                <a:off x="407" y="1987"/>
                <a:ext cx="409" cy="250"/>
              </a:xfrm>
              <a:custGeom>
                <a:avLst/>
                <a:gdLst>
                  <a:gd name="T0" fmla="*/ 0 w 236"/>
                  <a:gd name="T1" fmla="*/ 144 h 144"/>
                  <a:gd name="T2" fmla="*/ 96 w 236"/>
                  <a:gd name="T3" fmla="*/ 86 h 144"/>
                  <a:gd name="T4" fmla="*/ 116 w 236"/>
                  <a:gd name="T5" fmla="*/ 79 h 144"/>
                  <a:gd name="T6" fmla="*/ 134 w 236"/>
                  <a:gd name="T7" fmla="*/ 74 h 144"/>
                  <a:gd name="T8" fmla="*/ 150 w 236"/>
                  <a:gd name="T9" fmla="*/ 74 h 144"/>
                  <a:gd name="T10" fmla="*/ 181 w 236"/>
                  <a:gd name="T11" fmla="*/ 73 h 144"/>
                  <a:gd name="T12" fmla="*/ 191 w 236"/>
                  <a:gd name="T13" fmla="*/ 70 h 144"/>
                  <a:gd name="T14" fmla="*/ 205 w 236"/>
                  <a:gd name="T15" fmla="*/ 68 h 144"/>
                  <a:gd name="T16" fmla="*/ 213 w 236"/>
                  <a:gd name="T17" fmla="*/ 67 h 144"/>
                  <a:gd name="T18" fmla="*/ 220 w 236"/>
                  <a:gd name="T19" fmla="*/ 64 h 144"/>
                  <a:gd name="T20" fmla="*/ 235 w 236"/>
                  <a:gd name="T21" fmla="*/ 62 h 144"/>
                  <a:gd name="T22" fmla="*/ 233 w 236"/>
                  <a:gd name="T23" fmla="*/ 59 h 144"/>
                  <a:gd name="T24" fmla="*/ 232 w 236"/>
                  <a:gd name="T25" fmla="*/ 57 h 144"/>
                  <a:gd name="T26" fmla="*/ 225 w 236"/>
                  <a:gd name="T27" fmla="*/ 52 h 144"/>
                  <a:gd name="T28" fmla="*/ 209 w 236"/>
                  <a:gd name="T29" fmla="*/ 54 h 144"/>
                  <a:gd name="T30" fmla="*/ 195 w 236"/>
                  <a:gd name="T31" fmla="*/ 54 h 144"/>
                  <a:gd name="T32" fmla="*/ 186 w 236"/>
                  <a:gd name="T33" fmla="*/ 52 h 144"/>
                  <a:gd name="T34" fmla="*/ 192 w 236"/>
                  <a:gd name="T35" fmla="*/ 49 h 144"/>
                  <a:gd name="T36" fmla="*/ 206 w 236"/>
                  <a:gd name="T37" fmla="*/ 43 h 144"/>
                  <a:gd name="T38" fmla="*/ 211 w 236"/>
                  <a:gd name="T39" fmla="*/ 40 h 144"/>
                  <a:gd name="T40" fmla="*/ 218 w 236"/>
                  <a:gd name="T41" fmla="*/ 39 h 144"/>
                  <a:gd name="T42" fmla="*/ 215 w 236"/>
                  <a:gd name="T43" fmla="*/ 46 h 144"/>
                  <a:gd name="T44" fmla="*/ 217 w 236"/>
                  <a:gd name="T45" fmla="*/ 52 h 144"/>
                  <a:gd name="T46" fmla="*/ 225 w 236"/>
                  <a:gd name="T47" fmla="*/ 52 h 144"/>
                  <a:gd name="T48" fmla="*/ 231 w 236"/>
                  <a:gd name="T49" fmla="*/ 43 h 144"/>
                  <a:gd name="T50" fmla="*/ 232 w 236"/>
                  <a:gd name="T51" fmla="*/ 36 h 144"/>
                  <a:gd name="T52" fmla="*/ 233 w 236"/>
                  <a:gd name="T53" fmla="*/ 26 h 144"/>
                  <a:gd name="T54" fmla="*/ 229 w 236"/>
                  <a:gd name="T55" fmla="*/ 20 h 144"/>
                  <a:gd name="T56" fmla="*/ 221 w 236"/>
                  <a:gd name="T57" fmla="*/ 20 h 144"/>
                  <a:gd name="T58" fmla="*/ 219 w 236"/>
                  <a:gd name="T59" fmla="*/ 19 h 144"/>
                  <a:gd name="T60" fmla="*/ 209 w 236"/>
                  <a:gd name="T61" fmla="*/ 16 h 144"/>
                  <a:gd name="T62" fmla="*/ 201 w 236"/>
                  <a:gd name="T63" fmla="*/ 15 h 144"/>
                  <a:gd name="T64" fmla="*/ 194 w 236"/>
                  <a:gd name="T65" fmla="*/ 11 h 144"/>
                  <a:gd name="T66" fmla="*/ 182 w 236"/>
                  <a:gd name="T67" fmla="*/ 8 h 144"/>
                  <a:gd name="T68" fmla="*/ 175 w 236"/>
                  <a:gd name="T69" fmla="*/ 6 h 144"/>
                  <a:gd name="T70" fmla="*/ 170 w 236"/>
                  <a:gd name="T71" fmla="*/ 2 h 144"/>
                  <a:gd name="T72" fmla="*/ 164 w 236"/>
                  <a:gd name="T73" fmla="*/ 1 h 144"/>
                  <a:gd name="T74" fmla="*/ 158 w 236"/>
                  <a:gd name="T75" fmla="*/ 2 h 144"/>
                  <a:gd name="T76" fmla="*/ 147 w 236"/>
                  <a:gd name="T77" fmla="*/ 11 h 144"/>
                  <a:gd name="T78" fmla="*/ 132 w 236"/>
                  <a:gd name="T79" fmla="*/ 20 h 144"/>
                  <a:gd name="T80" fmla="*/ 121 w 236"/>
                  <a:gd name="T81" fmla="*/ 28 h 144"/>
                  <a:gd name="T82" fmla="*/ 112 w 236"/>
                  <a:gd name="T83" fmla="*/ 32 h 144"/>
                  <a:gd name="T84" fmla="*/ 106 w 236"/>
                  <a:gd name="T85" fmla="*/ 35 h 144"/>
                  <a:gd name="T86" fmla="*/ 97 w 236"/>
                  <a:gd name="T87" fmla="*/ 38 h 144"/>
                  <a:gd name="T88" fmla="*/ 9 w 236"/>
                  <a:gd name="T89" fmla="*/ 70 h 144"/>
                  <a:gd name="T90" fmla="*/ 0 w 236"/>
                  <a:gd name="T91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6" h="144">
                    <a:moveTo>
                      <a:pt x="0" y="144"/>
                    </a:moveTo>
                    <a:cubicBezTo>
                      <a:pt x="13" y="137"/>
                      <a:pt x="86" y="91"/>
                      <a:pt x="96" y="86"/>
                    </a:cubicBezTo>
                    <a:cubicBezTo>
                      <a:pt x="111" y="79"/>
                      <a:pt x="109" y="81"/>
                      <a:pt x="116" y="79"/>
                    </a:cubicBezTo>
                    <a:cubicBezTo>
                      <a:pt x="124" y="76"/>
                      <a:pt x="129" y="74"/>
                      <a:pt x="134" y="74"/>
                    </a:cubicBezTo>
                    <a:cubicBezTo>
                      <a:pt x="139" y="73"/>
                      <a:pt x="150" y="74"/>
                      <a:pt x="150" y="74"/>
                    </a:cubicBezTo>
                    <a:cubicBezTo>
                      <a:pt x="150" y="74"/>
                      <a:pt x="175" y="74"/>
                      <a:pt x="181" y="73"/>
                    </a:cubicBezTo>
                    <a:cubicBezTo>
                      <a:pt x="186" y="72"/>
                      <a:pt x="186" y="72"/>
                      <a:pt x="191" y="70"/>
                    </a:cubicBezTo>
                    <a:cubicBezTo>
                      <a:pt x="195" y="69"/>
                      <a:pt x="198" y="69"/>
                      <a:pt x="205" y="68"/>
                    </a:cubicBezTo>
                    <a:cubicBezTo>
                      <a:pt x="212" y="67"/>
                      <a:pt x="210" y="68"/>
                      <a:pt x="213" y="67"/>
                    </a:cubicBezTo>
                    <a:cubicBezTo>
                      <a:pt x="215" y="66"/>
                      <a:pt x="218" y="64"/>
                      <a:pt x="220" y="64"/>
                    </a:cubicBezTo>
                    <a:cubicBezTo>
                      <a:pt x="222" y="64"/>
                      <a:pt x="235" y="62"/>
                      <a:pt x="235" y="62"/>
                    </a:cubicBezTo>
                    <a:cubicBezTo>
                      <a:pt x="235" y="62"/>
                      <a:pt x="236" y="62"/>
                      <a:pt x="233" y="59"/>
                    </a:cubicBezTo>
                    <a:cubicBezTo>
                      <a:pt x="233" y="58"/>
                      <a:pt x="233" y="57"/>
                      <a:pt x="232" y="57"/>
                    </a:cubicBezTo>
                    <a:cubicBezTo>
                      <a:pt x="232" y="57"/>
                      <a:pt x="231" y="55"/>
                      <a:pt x="225" y="52"/>
                    </a:cubicBezTo>
                    <a:cubicBezTo>
                      <a:pt x="218" y="50"/>
                      <a:pt x="209" y="54"/>
                      <a:pt x="209" y="54"/>
                    </a:cubicBezTo>
                    <a:cubicBezTo>
                      <a:pt x="208" y="54"/>
                      <a:pt x="200" y="54"/>
                      <a:pt x="195" y="54"/>
                    </a:cubicBezTo>
                    <a:cubicBezTo>
                      <a:pt x="191" y="55"/>
                      <a:pt x="187" y="53"/>
                      <a:pt x="186" y="52"/>
                    </a:cubicBezTo>
                    <a:cubicBezTo>
                      <a:pt x="188" y="51"/>
                      <a:pt x="189" y="51"/>
                      <a:pt x="192" y="49"/>
                    </a:cubicBezTo>
                    <a:cubicBezTo>
                      <a:pt x="192" y="49"/>
                      <a:pt x="194" y="50"/>
                      <a:pt x="206" y="43"/>
                    </a:cubicBezTo>
                    <a:cubicBezTo>
                      <a:pt x="208" y="41"/>
                      <a:pt x="211" y="40"/>
                      <a:pt x="211" y="40"/>
                    </a:cubicBezTo>
                    <a:cubicBezTo>
                      <a:pt x="211" y="40"/>
                      <a:pt x="215" y="40"/>
                      <a:pt x="218" y="39"/>
                    </a:cubicBezTo>
                    <a:cubicBezTo>
                      <a:pt x="217" y="42"/>
                      <a:pt x="216" y="44"/>
                      <a:pt x="215" y="46"/>
                    </a:cubicBezTo>
                    <a:cubicBezTo>
                      <a:pt x="215" y="49"/>
                      <a:pt x="217" y="52"/>
                      <a:pt x="217" y="52"/>
                    </a:cubicBezTo>
                    <a:cubicBezTo>
                      <a:pt x="217" y="52"/>
                      <a:pt x="222" y="51"/>
                      <a:pt x="225" y="52"/>
                    </a:cubicBezTo>
                    <a:cubicBezTo>
                      <a:pt x="228" y="49"/>
                      <a:pt x="228" y="46"/>
                      <a:pt x="231" y="43"/>
                    </a:cubicBezTo>
                    <a:cubicBezTo>
                      <a:pt x="231" y="43"/>
                      <a:pt x="233" y="40"/>
                      <a:pt x="232" y="36"/>
                    </a:cubicBezTo>
                    <a:cubicBezTo>
                      <a:pt x="232" y="33"/>
                      <a:pt x="234" y="28"/>
                      <a:pt x="233" y="26"/>
                    </a:cubicBezTo>
                    <a:cubicBezTo>
                      <a:pt x="231" y="24"/>
                      <a:pt x="231" y="22"/>
                      <a:pt x="229" y="20"/>
                    </a:cubicBezTo>
                    <a:cubicBezTo>
                      <a:pt x="227" y="19"/>
                      <a:pt x="221" y="20"/>
                      <a:pt x="221" y="20"/>
                    </a:cubicBezTo>
                    <a:cubicBezTo>
                      <a:pt x="221" y="20"/>
                      <a:pt x="220" y="19"/>
                      <a:pt x="219" y="19"/>
                    </a:cubicBezTo>
                    <a:cubicBezTo>
                      <a:pt x="219" y="18"/>
                      <a:pt x="216" y="17"/>
                      <a:pt x="209" y="16"/>
                    </a:cubicBezTo>
                    <a:cubicBezTo>
                      <a:pt x="203" y="14"/>
                      <a:pt x="202" y="15"/>
                      <a:pt x="201" y="15"/>
                    </a:cubicBezTo>
                    <a:cubicBezTo>
                      <a:pt x="201" y="15"/>
                      <a:pt x="198" y="13"/>
                      <a:pt x="194" y="11"/>
                    </a:cubicBezTo>
                    <a:cubicBezTo>
                      <a:pt x="190" y="10"/>
                      <a:pt x="184" y="9"/>
                      <a:pt x="182" y="8"/>
                    </a:cubicBezTo>
                    <a:cubicBezTo>
                      <a:pt x="180" y="7"/>
                      <a:pt x="177" y="6"/>
                      <a:pt x="175" y="6"/>
                    </a:cubicBezTo>
                    <a:cubicBezTo>
                      <a:pt x="174" y="5"/>
                      <a:pt x="173" y="4"/>
                      <a:pt x="170" y="2"/>
                    </a:cubicBezTo>
                    <a:cubicBezTo>
                      <a:pt x="170" y="2"/>
                      <a:pt x="168" y="1"/>
                      <a:pt x="164" y="1"/>
                    </a:cubicBezTo>
                    <a:cubicBezTo>
                      <a:pt x="161" y="0"/>
                      <a:pt x="158" y="2"/>
                      <a:pt x="158" y="2"/>
                    </a:cubicBezTo>
                    <a:cubicBezTo>
                      <a:pt x="158" y="2"/>
                      <a:pt x="150" y="9"/>
                      <a:pt x="147" y="11"/>
                    </a:cubicBezTo>
                    <a:cubicBezTo>
                      <a:pt x="144" y="12"/>
                      <a:pt x="135" y="17"/>
                      <a:pt x="132" y="20"/>
                    </a:cubicBezTo>
                    <a:cubicBezTo>
                      <a:pt x="128" y="22"/>
                      <a:pt x="125" y="26"/>
                      <a:pt x="121" y="28"/>
                    </a:cubicBezTo>
                    <a:cubicBezTo>
                      <a:pt x="116" y="31"/>
                      <a:pt x="113" y="32"/>
                      <a:pt x="112" y="32"/>
                    </a:cubicBezTo>
                    <a:cubicBezTo>
                      <a:pt x="111" y="33"/>
                      <a:pt x="107" y="35"/>
                      <a:pt x="106" y="35"/>
                    </a:cubicBezTo>
                    <a:cubicBezTo>
                      <a:pt x="104" y="36"/>
                      <a:pt x="99" y="37"/>
                      <a:pt x="97" y="38"/>
                    </a:cubicBezTo>
                    <a:cubicBezTo>
                      <a:pt x="96" y="39"/>
                      <a:pt x="9" y="70"/>
                      <a:pt x="9" y="70"/>
                    </a:cubicBez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3" name="Freeform 256"/>
              <p:cNvSpPr/>
              <p:nvPr/>
            </p:nvSpPr>
            <p:spPr bwMode="auto">
              <a:xfrm>
                <a:off x="749" y="2020"/>
                <a:ext cx="50" cy="12"/>
              </a:xfrm>
              <a:custGeom>
                <a:avLst/>
                <a:gdLst>
                  <a:gd name="T0" fmla="*/ 0 w 29"/>
                  <a:gd name="T1" fmla="*/ 5 h 7"/>
                  <a:gd name="T2" fmla="*/ 3 w 29"/>
                  <a:gd name="T3" fmla="*/ 6 h 7"/>
                  <a:gd name="T4" fmla="*/ 24 w 29"/>
                  <a:gd name="T5" fmla="*/ 1 h 7"/>
                  <a:gd name="T6" fmla="*/ 0 w 29"/>
                  <a:gd name="T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7">
                    <a:moveTo>
                      <a:pt x="0" y="5"/>
                    </a:moveTo>
                    <a:cubicBezTo>
                      <a:pt x="0" y="5"/>
                      <a:pt x="2" y="6"/>
                      <a:pt x="3" y="6"/>
                    </a:cubicBezTo>
                    <a:cubicBezTo>
                      <a:pt x="4" y="7"/>
                      <a:pt x="18" y="3"/>
                      <a:pt x="24" y="1"/>
                    </a:cubicBezTo>
                    <a:cubicBezTo>
                      <a:pt x="29" y="0"/>
                      <a:pt x="4" y="6"/>
                      <a:pt x="0" y="5"/>
                    </a:cubicBezTo>
                    <a:close/>
                  </a:path>
                </a:pathLst>
              </a:custGeom>
              <a:solidFill>
                <a:srgbClr val="CA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4" name="Freeform 257"/>
              <p:cNvSpPr/>
              <p:nvPr/>
            </p:nvSpPr>
            <p:spPr bwMode="auto">
              <a:xfrm>
                <a:off x="726" y="2008"/>
                <a:ext cx="31" cy="5"/>
              </a:xfrm>
              <a:custGeom>
                <a:avLst/>
                <a:gdLst>
                  <a:gd name="T0" fmla="*/ 0 w 18"/>
                  <a:gd name="T1" fmla="*/ 0 h 3"/>
                  <a:gd name="T2" fmla="*/ 7 w 18"/>
                  <a:gd name="T3" fmla="*/ 1 h 3"/>
                  <a:gd name="T4" fmla="*/ 17 w 18"/>
                  <a:gd name="T5" fmla="*/ 3 h 3"/>
                  <a:gd name="T6" fmla="*/ 0 w 18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3">
                    <a:moveTo>
                      <a:pt x="0" y="0"/>
                    </a:moveTo>
                    <a:cubicBezTo>
                      <a:pt x="0" y="0"/>
                      <a:pt x="4" y="1"/>
                      <a:pt x="7" y="1"/>
                    </a:cubicBezTo>
                    <a:cubicBezTo>
                      <a:pt x="9" y="2"/>
                      <a:pt x="16" y="3"/>
                      <a:pt x="17" y="3"/>
                    </a:cubicBezTo>
                    <a:cubicBezTo>
                      <a:pt x="18" y="2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A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5" name="Freeform 258"/>
              <p:cNvSpPr/>
              <p:nvPr/>
            </p:nvSpPr>
            <p:spPr bwMode="auto">
              <a:xfrm>
                <a:off x="785" y="2050"/>
                <a:ext cx="17" cy="7"/>
              </a:xfrm>
              <a:custGeom>
                <a:avLst/>
                <a:gdLst>
                  <a:gd name="T0" fmla="*/ 10 w 10"/>
                  <a:gd name="T1" fmla="*/ 0 h 4"/>
                  <a:gd name="T2" fmla="*/ 0 w 10"/>
                  <a:gd name="T3" fmla="*/ 3 h 4"/>
                  <a:gd name="T4" fmla="*/ 0 w 10"/>
                  <a:gd name="T5" fmla="*/ 4 h 4"/>
                  <a:gd name="T6" fmla="*/ 10 w 10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cubicBezTo>
                      <a:pt x="10" y="0"/>
                      <a:pt x="4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6" y="2"/>
                      <a:pt x="10" y="0"/>
                    </a:cubicBezTo>
                    <a:close/>
                  </a:path>
                </a:pathLst>
              </a:custGeom>
              <a:solidFill>
                <a:srgbClr val="B8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6" name="Freeform 259"/>
              <p:cNvSpPr/>
              <p:nvPr/>
            </p:nvSpPr>
            <p:spPr bwMode="auto">
              <a:xfrm>
                <a:off x="785" y="2057"/>
                <a:ext cx="17" cy="8"/>
              </a:xfrm>
              <a:custGeom>
                <a:avLst/>
                <a:gdLst>
                  <a:gd name="T0" fmla="*/ 10 w 10"/>
                  <a:gd name="T1" fmla="*/ 4 h 5"/>
                  <a:gd name="T2" fmla="*/ 0 w 10"/>
                  <a:gd name="T3" fmla="*/ 0 h 5"/>
                  <a:gd name="T4" fmla="*/ 0 w 10"/>
                  <a:gd name="T5" fmla="*/ 0 h 5"/>
                  <a:gd name="T6" fmla="*/ 10 w 10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10" y="4"/>
                    </a:moveTo>
                    <a:cubicBezTo>
                      <a:pt x="10" y="4"/>
                      <a:pt x="5" y="4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5"/>
                      <a:pt x="10" y="4"/>
                    </a:cubicBezTo>
                    <a:close/>
                  </a:path>
                </a:pathLst>
              </a:custGeom>
              <a:solidFill>
                <a:srgbClr val="B8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7" name="Freeform 260"/>
              <p:cNvSpPr/>
              <p:nvPr/>
            </p:nvSpPr>
            <p:spPr bwMode="auto">
              <a:xfrm>
                <a:off x="214" y="2449"/>
                <a:ext cx="488" cy="510"/>
              </a:xfrm>
              <a:custGeom>
                <a:avLst/>
                <a:gdLst>
                  <a:gd name="T0" fmla="*/ 221 w 281"/>
                  <a:gd name="T1" fmla="*/ 294 h 294"/>
                  <a:gd name="T2" fmla="*/ 0 w 281"/>
                  <a:gd name="T3" fmla="*/ 46 h 294"/>
                  <a:gd name="T4" fmla="*/ 106 w 281"/>
                  <a:gd name="T5" fmla="*/ 0 h 294"/>
                  <a:gd name="T6" fmla="*/ 281 w 281"/>
                  <a:gd name="T7" fmla="*/ 188 h 294"/>
                  <a:gd name="T8" fmla="*/ 221 w 281"/>
                  <a:gd name="T9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1" h="294">
                    <a:moveTo>
                      <a:pt x="221" y="294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68" y="33"/>
                      <a:pt x="106" y="0"/>
                    </a:cubicBezTo>
                    <a:cubicBezTo>
                      <a:pt x="281" y="188"/>
                      <a:pt x="281" y="188"/>
                      <a:pt x="281" y="188"/>
                    </a:cubicBezTo>
                    <a:cubicBezTo>
                      <a:pt x="250" y="210"/>
                      <a:pt x="221" y="294"/>
                      <a:pt x="221" y="294"/>
                    </a:cubicBezTo>
                    <a:close/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8" name="Freeform 261"/>
              <p:cNvSpPr/>
              <p:nvPr/>
            </p:nvSpPr>
            <p:spPr bwMode="auto">
              <a:xfrm>
                <a:off x="490" y="2051"/>
                <a:ext cx="106" cy="125"/>
              </a:xfrm>
              <a:custGeom>
                <a:avLst/>
                <a:gdLst>
                  <a:gd name="T0" fmla="*/ 0 w 106"/>
                  <a:gd name="T1" fmla="*/ 28 h 125"/>
                  <a:gd name="T2" fmla="*/ 59 w 106"/>
                  <a:gd name="T3" fmla="*/ 0 h 125"/>
                  <a:gd name="T4" fmla="*/ 106 w 106"/>
                  <a:gd name="T5" fmla="*/ 99 h 125"/>
                  <a:gd name="T6" fmla="*/ 42 w 106"/>
                  <a:gd name="T7" fmla="*/ 125 h 125"/>
                  <a:gd name="T8" fmla="*/ 0 w 106"/>
                  <a:gd name="T9" fmla="*/ 2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25">
                    <a:moveTo>
                      <a:pt x="0" y="28"/>
                    </a:moveTo>
                    <a:lnTo>
                      <a:pt x="59" y="0"/>
                    </a:lnTo>
                    <a:lnTo>
                      <a:pt x="106" y="99"/>
                    </a:lnTo>
                    <a:lnTo>
                      <a:pt x="42" y="125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9" name="Freeform 262"/>
              <p:cNvSpPr/>
              <p:nvPr/>
            </p:nvSpPr>
            <p:spPr bwMode="auto">
              <a:xfrm>
                <a:off x="490" y="2067"/>
                <a:ext cx="62" cy="109"/>
              </a:xfrm>
              <a:custGeom>
                <a:avLst/>
                <a:gdLst>
                  <a:gd name="T0" fmla="*/ 0 w 62"/>
                  <a:gd name="T1" fmla="*/ 12 h 109"/>
                  <a:gd name="T2" fmla="*/ 26 w 62"/>
                  <a:gd name="T3" fmla="*/ 0 h 109"/>
                  <a:gd name="T4" fmla="*/ 62 w 62"/>
                  <a:gd name="T5" fmla="*/ 101 h 109"/>
                  <a:gd name="T6" fmla="*/ 42 w 62"/>
                  <a:gd name="T7" fmla="*/ 109 h 109"/>
                  <a:gd name="T8" fmla="*/ 0 w 62"/>
                  <a:gd name="T9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09">
                    <a:moveTo>
                      <a:pt x="0" y="12"/>
                    </a:moveTo>
                    <a:lnTo>
                      <a:pt x="26" y="0"/>
                    </a:lnTo>
                    <a:lnTo>
                      <a:pt x="62" y="101"/>
                    </a:lnTo>
                    <a:lnTo>
                      <a:pt x="42" y="109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0" name="Freeform 263"/>
              <p:cNvSpPr/>
              <p:nvPr/>
            </p:nvSpPr>
            <p:spPr bwMode="auto">
              <a:xfrm>
                <a:off x="976" y="2588"/>
                <a:ext cx="128" cy="112"/>
              </a:xfrm>
              <a:custGeom>
                <a:avLst/>
                <a:gdLst>
                  <a:gd name="T0" fmla="*/ 0 w 128"/>
                  <a:gd name="T1" fmla="*/ 55 h 112"/>
                  <a:gd name="T2" fmla="*/ 35 w 128"/>
                  <a:gd name="T3" fmla="*/ 0 h 112"/>
                  <a:gd name="T4" fmla="*/ 128 w 128"/>
                  <a:gd name="T5" fmla="*/ 55 h 112"/>
                  <a:gd name="T6" fmla="*/ 90 w 128"/>
                  <a:gd name="T7" fmla="*/ 112 h 112"/>
                  <a:gd name="T8" fmla="*/ 0 w 128"/>
                  <a:gd name="T9" fmla="*/ 5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12">
                    <a:moveTo>
                      <a:pt x="0" y="55"/>
                    </a:moveTo>
                    <a:lnTo>
                      <a:pt x="35" y="0"/>
                    </a:lnTo>
                    <a:lnTo>
                      <a:pt x="128" y="55"/>
                    </a:lnTo>
                    <a:lnTo>
                      <a:pt x="90" y="112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1" name="Freeform 264"/>
              <p:cNvSpPr/>
              <p:nvPr/>
            </p:nvSpPr>
            <p:spPr bwMode="auto">
              <a:xfrm>
                <a:off x="979" y="2626"/>
                <a:ext cx="89" cy="76"/>
              </a:xfrm>
              <a:custGeom>
                <a:avLst/>
                <a:gdLst>
                  <a:gd name="T0" fmla="*/ 89 w 89"/>
                  <a:gd name="T1" fmla="*/ 73 h 76"/>
                  <a:gd name="T2" fmla="*/ 7 w 89"/>
                  <a:gd name="T3" fmla="*/ 0 h 76"/>
                  <a:gd name="T4" fmla="*/ 0 w 89"/>
                  <a:gd name="T5" fmla="*/ 12 h 76"/>
                  <a:gd name="T6" fmla="*/ 85 w 89"/>
                  <a:gd name="T7" fmla="*/ 76 h 76"/>
                  <a:gd name="T8" fmla="*/ 89 w 89"/>
                  <a:gd name="T9" fmla="*/ 73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89" y="73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85" y="76"/>
                    </a:lnTo>
                    <a:lnTo>
                      <a:pt x="89" y="73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2" name="Freeform 265"/>
              <p:cNvSpPr/>
              <p:nvPr/>
            </p:nvSpPr>
            <p:spPr bwMode="auto">
              <a:xfrm>
                <a:off x="18" y="2063"/>
                <a:ext cx="1057" cy="1064"/>
              </a:xfrm>
              <a:custGeom>
                <a:avLst/>
                <a:gdLst>
                  <a:gd name="T0" fmla="*/ 609 w 609"/>
                  <a:gd name="T1" fmla="*/ 369 h 613"/>
                  <a:gd name="T2" fmla="*/ 550 w 609"/>
                  <a:gd name="T3" fmla="*/ 327 h 613"/>
                  <a:gd name="T4" fmla="*/ 402 w 609"/>
                  <a:gd name="T5" fmla="*/ 487 h 613"/>
                  <a:gd name="T6" fmla="*/ 363 w 609"/>
                  <a:gd name="T7" fmla="*/ 497 h 613"/>
                  <a:gd name="T8" fmla="*/ 313 w 609"/>
                  <a:gd name="T9" fmla="*/ 444 h 613"/>
                  <a:gd name="T10" fmla="*/ 248 w 609"/>
                  <a:gd name="T11" fmla="*/ 363 h 613"/>
                  <a:gd name="T12" fmla="*/ 172 w 609"/>
                  <a:gd name="T13" fmla="*/ 292 h 613"/>
                  <a:gd name="T14" fmla="*/ 123 w 609"/>
                  <a:gd name="T15" fmla="*/ 239 h 613"/>
                  <a:gd name="T16" fmla="*/ 136 w 609"/>
                  <a:gd name="T17" fmla="*/ 200 h 613"/>
                  <a:gd name="T18" fmla="*/ 307 w 609"/>
                  <a:gd name="T19" fmla="*/ 64 h 613"/>
                  <a:gd name="T20" fmla="*/ 276 w 609"/>
                  <a:gd name="T21" fmla="*/ 0 h 613"/>
                  <a:gd name="T22" fmla="*/ 72 w 609"/>
                  <a:gd name="T23" fmla="*/ 130 h 613"/>
                  <a:gd name="T24" fmla="*/ 2 w 609"/>
                  <a:gd name="T25" fmla="*/ 321 h 613"/>
                  <a:gd name="T26" fmla="*/ 0 w 609"/>
                  <a:gd name="T27" fmla="*/ 327 h 613"/>
                  <a:gd name="T28" fmla="*/ 104 w 609"/>
                  <a:gd name="T29" fmla="*/ 465 h 613"/>
                  <a:gd name="T30" fmla="*/ 103 w 609"/>
                  <a:gd name="T31" fmla="*/ 466 h 613"/>
                  <a:gd name="T32" fmla="*/ 119 w 609"/>
                  <a:gd name="T33" fmla="*/ 483 h 613"/>
                  <a:gd name="T34" fmla="*/ 135 w 609"/>
                  <a:gd name="T35" fmla="*/ 500 h 613"/>
                  <a:gd name="T36" fmla="*/ 136 w 609"/>
                  <a:gd name="T37" fmla="*/ 500 h 613"/>
                  <a:gd name="T38" fmla="*/ 266 w 609"/>
                  <a:gd name="T39" fmla="*/ 613 h 613"/>
                  <a:gd name="T40" fmla="*/ 273 w 609"/>
                  <a:gd name="T41" fmla="*/ 611 h 613"/>
                  <a:gd name="T42" fmla="*/ 468 w 609"/>
                  <a:gd name="T43" fmla="*/ 555 h 613"/>
                  <a:gd name="T44" fmla="*/ 609 w 609"/>
                  <a:gd name="T45" fmla="*/ 369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9" h="613">
                    <a:moveTo>
                      <a:pt x="609" y="369"/>
                    </a:moveTo>
                    <a:cubicBezTo>
                      <a:pt x="550" y="327"/>
                      <a:pt x="550" y="327"/>
                      <a:pt x="550" y="327"/>
                    </a:cubicBezTo>
                    <a:cubicBezTo>
                      <a:pt x="550" y="327"/>
                      <a:pt x="459" y="465"/>
                      <a:pt x="402" y="487"/>
                    </a:cubicBezTo>
                    <a:cubicBezTo>
                      <a:pt x="389" y="492"/>
                      <a:pt x="376" y="495"/>
                      <a:pt x="363" y="497"/>
                    </a:cubicBezTo>
                    <a:cubicBezTo>
                      <a:pt x="338" y="494"/>
                      <a:pt x="327" y="468"/>
                      <a:pt x="313" y="444"/>
                    </a:cubicBezTo>
                    <a:cubicBezTo>
                      <a:pt x="297" y="415"/>
                      <a:pt x="272" y="388"/>
                      <a:pt x="248" y="363"/>
                    </a:cubicBezTo>
                    <a:cubicBezTo>
                      <a:pt x="225" y="337"/>
                      <a:pt x="200" y="310"/>
                      <a:pt x="172" y="292"/>
                    </a:cubicBezTo>
                    <a:cubicBezTo>
                      <a:pt x="149" y="277"/>
                      <a:pt x="124" y="264"/>
                      <a:pt x="123" y="239"/>
                    </a:cubicBezTo>
                    <a:cubicBezTo>
                      <a:pt x="126" y="226"/>
                      <a:pt x="130" y="213"/>
                      <a:pt x="136" y="200"/>
                    </a:cubicBezTo>
                    <a:cubicBezTo>
                      <a:pt x="162" y="145"/>
                      <a:pt x="307" y="64"/>
                      <a:pt x="307" y="64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6" y="0"/>
                      <a:pt x="123" y="68"/>
                      <a:pt x="72" y="130"/>
                    </a:cubicBezTo>
                    <a:cubicBezTo>
                      <a:pt x="27" y="184"/>
                      <a:pt x="6" y="296"/>
                      <a:pt x="2" y="321"/>
                    </a:cubicBezTo>
                    <a:cubicBezTo>
                      <a:pt x="1" y="323"/>
                      <a:pt x="1" y="325"/>
                      <a:pt x="0" y="327"/>
                    </a:cubicBezTo>
                    <a:cubicBezTo>
                      <a:pt x="40" y="390"/>
                      <a:pt x="74" y="431"/>
                      <a:pt x="104" y="465"/>
                    </a:cubicBezTo>
                    <a:cubicBezTo>
                      <a:pt x="103" y="466"/>
                      <a:pt x="103" y="466"/>
                      <a:pt x="103" y="466"/>
                    </a:cubicBezTo>
                    <a:cubicBezTo>
                      <a:pt x="109" y="471"/>
                      <a:pt x="114" y="477"/>
                      <a:pt x="119" y="483"/>
                    </a:cubicBezTo>
                    <a:cubicBezTo>
                      <a:pt x="125" y="489"/>
                      <a:pt x="130" y="494"/>
                      <a:pt x="135" y="500"/>
                    </a:cubicBezTo>
                    <a:cubicBezTo>
                      <a:pt x="136" y="500"/>
                      <a:pt x="136" y="500"/>
                      <a:pt x="136" y="500"/>
                    </a:cubicBezTo>
                    <a:cubicBezTo>
                      <a:pt x="167" y="532"/>
                      <a:pt x="206" y="569"/>
                      <a:pt x="266" y="613"/>
                    </a:cubicBezTo>
                    <a:cubicBezTo>
                      <a:pt x="268" y="613"/>
                      <a:pt x="271" y="612"/>
                      <a:pt x="273" y="611"/>
                    </a:cubicBezTo>
                    <a:cubicBezTo>
                      <a:pt x="299" y="609"/>
                      <a:pt x="411" y="596"/>
                      <a:pt x="468" y="555"/>
                    </a:cubicBezTo>
                    <a:cubicBezTo>
                      <a:pt x="533" y="509"/>
                      <a:pt x="609" y="369"/>
                      <a:pt x="609" y="369"/>
                    </a:cubicBezTo>
                    <a:close/>
                  </a:path>
                </a:pathLst>
              </a:custGeom>
              <a:solidFill>
                <a:srgbClr val="213C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3" name="Freeform 266"/>
              <p:cNvSpPr/>
              <p:nvPr/>
            </p:nvSpPr>
            <p:spPr bwMode="auto">
              <a:xfrm>
                <a:off x="18" y="2063"/>
                <a:ext cx="507" cy="818"/>
              </a:xfrm>
              <a:custGeom>
                <a:avLst/>
                <a:gdLst>
                  <a:gd name="T0" fmla="*/ 143 w 292"/>
                  <a:gd name="T1" fmla="*/ 335 h 471"/>
                  <a:gd name="T2" fmla="*/ 66 w 292"/>
                  <a:gd name="T3" fmla="*/ 270 h 471"/>
                  <a:gd name="T4" fmla="*/ 113 w 292"/>
                  <a:gd name="T5" fmla="*/ 153 h 471"/>
                  <a:gd name="T6" fmla="*/ 292 w 292"/>
                  <a:gd name="T7" fmla="*/ 33 h 471"/>
                  <a:gd name="T8" fmla="*/ 276 w 292"/>
                  <a:gd name="T9" fmla="*/ 0 h 471"/>
                  <a:gd name="T10" fmla="*/ 72 w 292"/>
                  <a:gd name="T11" fmla="*/ 130 h 471"/>
                  <a:gd name="T12" fmla="*/ 2 w 292"/>
                  <a:gd name="T13" fmla="*/ 321 h 471"/>
                  <a:gd name="T14" fmla="*/ 0 w 292"/>
                  <a:gd name="T15" fmla="*/ 327 h 471"/>
                  <a:gd name="T16" fmla="*/ 104 w 292"/>
                  <a:gd name="T17" fmla="*/ 465 h 471"/>
                  <a:gd name="T18" fmla="*/ 103 w 292"/>
                  <a:gd name="T19" fmla="*/ 466 h 471"/>
                  <a:gd name="T20" fmla="*/ 143 w 292"/>
                  <a:gd name="T21" fmla="*/ 33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2" h="471">
                    <a:moveTo>
                      <a:pt x="143" y="335"/>
                    </a:moveTo>
                    <a:cubicBezTo>
                      <a:pt x="122" y="316"/>
                      <a:pt x="68" y="296"/>
                      <a:pt x="66" y="270"/>
                    </a:cubicBezTo>
                    <a:cubicBezTo>
                      <a:pt x="67" y="249"/>
                      <a:pt x="105" y="162"/>
                      <a:pt x="113" y="153"/>
                    </a:cubicBezTo>
                    <a:cubicBezTo>
                      <a:pt x="164" y="92"/>
                      <a:pt x="292" y="33"/>
                      <a:pt x="292" y="33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6" y="0"/>
                      <a:pt x="123" y="68"/>
                      <a:pt x="72" y="130"/>
                    </a:cubicBezTo>
                    <a:cubicBezTo>
                      <a:pt x="27" y="184"/>
                      <a:pt x="6" y="296"/>
                      <a:pt x="2" y="321"/>
                    </a:cubicBezTo>
                    <a:cubicBezTo>
                      <a:pt x="1" y="323"/>
                      <a:pt x="1" y="325"/>
                      <a:pt x="0" y="327"/>
                    </a:cubicBezTo>
                    <a:cubicBezTo>
                      <a:pt x="40" y="390"/>
                      <a:pt x="74" y="431"/>
                      <a:pt x="104" y="465"/>
                    </a:cubicBezTo>
                    <a:cubicBezTo>
                      <a:pt x="103" y="466"/>
                      <a:pt x="103" y="466"/>
                      <a:pt x="103" y="466"/>
                    </a:cubicBezTo>
                    <a:cubicBezTo>
                      <a:pt x="109" y="471"/>
                      <a:pt x="167" y="358"/>
                      <a:pt x="143" y="335"/>
                    </a:cubicBezTo>
                    <a:close/>
                  </a:path>
                </a:pathLst>
              </a:custGeom>
              <a:solidFill>
                <a:srgbClr val="0423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4" name="Freeform 267"/>
              <p:cNvSpPr/>
              <p:nvPr/>
            </p:nvSpPr>
            <p:spPr bwMode="auto">
              <a:xfrm>
                <a:off x="625" y="2631"/>
                <a:ext cx="403" cy="378"/>
              </a:xfrm>
              <a:custGeom>
                <a:avLst/>
                <a:gdLst>
                  <a:gd name="T0" fmla="*/ 232 w 232"/>
                  <a:gd name="T1" fmla="*/ 23 h 218"/>
                  <a:gd name="T2" fmla="*/ 200 w 232"/>
                  <a:gd name="T3" fmla="*/ 0 h 218"/>
                  <a:gd name="T4" fmla="*/ 52 w 232"/>
                  <a:gd name="T5" fmla="*/ 160 h 218"/>
                  <a:gd name="T6" fmla="*/ 13 w 232"/>
                  <a:gd name="T7" fmla="*/ 170 h 218"/>
                  <a:gd name="T8" fmla="*/ 87 w 232"/>
                  <a:gd name="T9" fmla="*/ 177 h 218"/>
                  <a:gd name="T10" fmla="*/ 232 w 232"/>
                  <a:gd name="T11" fmla="*/ 2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218">
                    <a:moveTo>
                      <a:pt x="232" y="23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09" y="138"/>
                      <a:pt x="52" y="160"/>
                    </a:cubicBezTo>
                    <a:cubicBezTo>
                      <a:pt x="39" y="165"/>
                      <a:pt x="26" y="168"/>
                      <a:pt x="13" y="170"/>
                    </a:cubicBezTo>
                    <a:cubicBezTo>
                      <a:pt x="0" y="168"/>
                      <a:pt x="30" y="218"/>
                      <a:pt x="87" y="177"/>
                    </a:cubicBezTo>
                    <a:cubicBezTo>
                      <a:pt x="152" y="131"/>
                      <a:pt x="232" y="23"/>
                      <a:pt x="232" y="23"/>
                    </a:cubicBezTo>
                    <a:close/>
                  </a:path>
                </a:pathLst>
              </a:custGeom>
              <a:solidFill>
                <a:srgbClr val="0423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5" name="Freeform 268"/>
              <p:cNvSpPr/>
              <p:nvPr/>
            </p:nvSpPr>
            <p:spPr bwMode="auto">
              <a:xfrm>
                <a:off x="-8" y="2622"/>
                <a:ext cx="495" cy="531"/>
              </a:xfrm>
              <a:custGeom>
                <a:avLst/>
                <a:gdLst>
                  <a:gd name="T0" fmla="*/ 4 w 285"/>
                  <a:gd name="T1" fmla="*/ 4 h 306"/>
                  <a:gd name="T2" fmla="*/ 25 w 285"/>
                  <a:gd name="T3" fmla="*/ 12 h 306"/>
                  <a:gd name="T4" fmla="*/ 134 w 285"/>
                  <a:gd name="T5" fmla="*/ 163 h 306"/>
                  <a:gd name="T6" fmla="*/ 276 w 285"/>
                  <a:gd name="T7" fmla="*/ 281 h 306"/>
                  <a:gd name="T8" fmla="*/ 281 w 285"/>
                  <a:gd name="T9" fmla="*/ 302 h 306"/>
                  <a:gd name="T10" fmla="*/ 261 w 285"/>
                  <a:gd name="T11" fmla="*/ 295 h 306"/>
                  <a:gd name="T12" fmla="*/ 122 w 285"/>
                  <a:gd name="T13" fmla="*/ 175 h 306"/>
                  <a:gd name="T14" fmla="*/ 10 w 285"/>
                  <a:gd name="T15" fmla="*/ 25 h 306"/>
                  <a:gd name="T16" fmla="*/ 4 w 285"/>
                  <a:gd name="T17" fmla="*/ 4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" h="306">
                    <a:moveTo>
                      <a:pt x="4" y="4"/>
                    </a:moveTo>
                    <a:cubicBezTo>
                      <a:pt x="8" y="0"/>
                      <a:pt x="18" y="4"/>
                      <a:pt x="25" y="12"/>
                    </a:cubicBezTo>
                    <a:cubicBezTo>
                      <a:pt x="25" y="12"/>
                      <a:pt x="58" y="81"/>
                      <a:pt x="134" y="163"/>
                    </a:cubicBezTo>
                    <a:cubicBezTo>
                      <a:pt x="211" y="245"/>
                      <a:pt x="276" y="281"/>
                      <a:pt x="276" y="281"/>
                    </a:cubicBezTo>
                    <a:cubicBezTo>
                      <a:pt x="283" y="289"/>
                      <a:pt x="285" y="298"/>
                      <a:pt x="281" y="302"/>
                    </a:cubicBezTo>
                    <a:cubicBezTo>
                      <a:pt x="277" y="306"/>
                      <a:pt x="268" y="303"/>
                      <a:pt x="261" y="295"/>
                    </a:cubicBezTo>
                    <a:cubicBezTo>
                      <a:pt x="261" y="295"/>
                      <a:pt x="195" y="253"/>
                      <a:pt x="122" y="175"/>
                    </a:cubicBezTo>
                    <a:cubicBezTo>
                      <a:pt x="49" y="96"/>
                      <a:pt x="10" y="25"/>
                      <a:pt x="10" y="25"/>
                    </a:cubicBezTo>
                    <a:cubicBezTo>
                      <a:pt x="3" y="18"/>
                      <a:pt x="0" y="8"/>
                      <a:pt x="4" y="4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6" name="Freeform 269"/>
              <p:cNvSpPr/>
              <p:nvPr/>
            </p:nvSpPr>
            <p:spPr bwMode="auto">
              <a:xfrm>
                <a:off x="80" y="2553"/>
                <a:ext cx="544" cy="498"/>
              </a:xfrm>
              <a:custGeom>
                <a:avLst/>
                <a:gdLst>
                  <a:gd name="T0" fmla="*/ 217 w 313"/>
                  <a:gd name="T1" fmla="*/ 239 h 287"/>
                  <a:gd name="T2" fmla="*/ 49 w 313"/>
                  <a:gd name="T3" fmla="*/ 230 h 287"/>
                  <a:gd name="T4" fmla="*/ 85 w 313"/>
                  <a:gd name="T5" fmla="*/ 54 h 287"/>
                  <a:gd name="T6" fmla="*/ 226 w 313"/>
                  <a:gd name="T7" fmla="*/ 39 h 287"/>
                  <a:gd name="T8" fmla="*/ 282 w 313"/>
                  <a:gd name="T9" fmla="*/ 67 h 287"/>
                  <a:gd name="T10" fmla="*/ 217 w 313"/>
                  <a:gd name="T11" fmla="*/ 239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3" h="287">
                    <a:moveTo>
                      <a:pt x="217" y="239"/>
                    </a:moveTo>
                    <a:cubicBezTo>
                      <a:pt x="151" y="287"/>
                      <a:pt x="79" y="272"/>
                      <a:pt x="49" y="230"/>
                    </a:cubicBezTo>
                    <a:cubicBezTo>
                      <a:pt x="18" y="187"/>
                      <a:pt x="0" y="111"/>
                      <a:pt x="85" y="54"/>
                    </a:cubicBezTo>
                    <a:cubicBezTo>
                      <a:pt x="127" y="25"/>
                      <a:pt x="215" y="0"/>
                      <a:pt x="226" y="39"/>
                    </a:cubicBezTo>
                    <a:cubicBezTo>
                      <a:pt x="244" y="17"/>
                      <a:pt x="270" y="51"/>
                      <a:pt x="282" y="67"/>
                    </a:cubicBezTo>
                    <a:cubicBezTo>
                      <a:pt x="313" y="110"/>
                      <a:pt x="282" y="192"/>
                      <a:pt x="217" y="239"/>
                    </a:cubicBezTo>
                    <a:close/>
                  </a:path>
                </a:pathLst>
              </a:custGeom>
              <a:solidFill>
                <a:srgbClr val="A281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7" name="Freeform 270"/>
              <p:cNvSpPr/>
              <p:nvPr/>
            </p:nvSpPr>
            <p:spPr bwMode="auto">
              <a:xfrm>
                <a:off x="80" y="2553"/>
                <a:ext cx="393" cy="399"/>
              </a:xfrm>
              <a:custGeom>
                <a:avLst/>
                <a:gdLst>
                  <a:gd name="T0" fmla="*/ 49 w 226"/>
                  <a:gd name="T1" fmla="*/ 230 h 230"/>
                  <a:gd name="T2" fmla="*/ 85 w 226"/>
                  <a:gd name="T3" fmla="*/ 54 h 230"/>
                  <a:gd name="T4" fmla="*/ 226 w 226"/>
                  <a:gd name="T5" fmla="*/ 39 h 230"/>
                  <a:gd name="T6" fmla="*/ 49 w 226"/>
                  <a:gd name="T7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6" h="230">
                    <a:moveTo>
                      <a:pt x="49" y="230"/>
                    </a:moveTo>
                    <a:cubicBezTo>
                      <a:pt x="18" y="187"/>
                      <a:pt x="0" y="111"/>
                      <a:pt x="85" y="54"/>
                    </a:cubicBezTo>
                    <a:cubicBezTo>
                      <a:pt x="127" y="25"/>
                      <a:pt x="215" y="0"/>
                      <a:pt x="226" y="39"/>
                    </a:cubicBezTo>
                    <a:cubicBezTo>
                      <a:pt x="156" y="41"/>
                      <a:pt x="12" y="164"/>
                      <a:pt x="49" y="230"/>
                    </a:cubicBezTo>
                    <a:close/>
                  </a:path>
                </a:pathLst>
              </a:custGeom>
              <a:solidFill>
                <a:srgbClr val="9569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8" name="Freeform 271"/>
              <p:cNvSpPr/>
              <p:nvPr/>
            </p:nvSpPr>
            <p:spPr bwMode="auto">
              <a:xfrm>
                <a:off x="1753" y="2388"/>
                <a:ext cx="512" cy="545"/>
              </a:xfrm>
              <a:custGeom>
                <a:avLst/>
                <a:gdLst>
                  <a:gd name="T0" fmla="*/ 512 w 512"/>
                  <a:gd name="T1" fmla="*/ 368 h 545"/>
                  <a:gd name="T2" fmla="*/ 254 w 512"/>
                  <a:gd name="T3" fmla="*/ 545 h 545"/>
                  <a:gd name="T4" fmla="*/ 0 w 512"/>
                  <a:gd name="T5" fmla="*/ 179 h 545"/>
                  <a:gd name="T6" fmla="*/ 261 w 512"/>
                  <a:gd name="T7" fmla="*/ 0 h 545"/>
                  <a:gd name="T8" fmla="*/ 512 w 512"/>
                  <a:gd name="T9" fmla="*/ 368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545">
                    <a:moveTo>
                      <a:pt x="512" y="368"/>
                    </a:moveTo>
                    <a:lnTo>
                      <a:pt x="254" y="545"/>
                    </a:lnTo>
                    <a:lnTo>
                      <a:pt x="0" y="179"/>
                    </a:lnTo>
                    <a:lnTo>
                      <a:pt x="261" y="0"/>
                    </a:lnTo>
                    <a:lnTo>
                      <a:pt x="512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9" name="Freeform 272"/>
              <p:cNvSpPr/>
              <p:nvPr/>
            </p:nvSpPr>
            <p:spPr bwMode="auto">
              <a:xfrm>
                <a:off x="1833" y="2476"/>
                <a:ext cx="198" cy="139"/>
              </a:xfrm>
              <a:custGeom>
                <a:avLst/>
                <a:gdLst>
                  <a:gd name="T0" fmla="*/ 198 w 198"/>
                  <a:gd name="T1" fmla="*/ 4 h 139"/>
                  <a:gd name="T2" fmla="*/ 4 w 198"/>
                  <a:gd name="T3" fmla="*/ 139 h 139"/>
                  <a:gd name="T4" fmla="*/ 0 w 198"/>
                  <a:gd name="T5" fmla="*/ 134 h 139"/>
                  <a:gd name="T6" fmla="*/ 195 w 198"/>
                  <a:gd name="T7" fmla="*/ 0 h 139"/>
                  <a:gd name="T8" fmla="*/ 198 w 198"/>
                  <a:gd name="T9" fmla="*/ 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39">
                    <a:moveTo>
                      <a:pt x="198" y="4"/>
                    </a:moveTo>
                    <a:lnTo>
                      <a:pt x="4" y="139"/>
                    </a:lnTo>
                    <a:lnTo>
                      <a:pt x="0" y="134"/>
                    </a:lnTo>
                    <a:lnTo>
                      <a:pt x="195" y="0"/>
                    </a:lnTo>
                    <a:lnTo>
                      <a:pt x="198" y="4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0" name="Freeform 273"/>
              <p:cNvSpPr/>
              <p:nvPr/>
            </p:nvSpPr>
            <p:spPr bwMode="auto">
              <a:xfrm>
                <a:off x="1880" y="2499"/>
                <a:ext cx="83" cy="61"/>
              </a:xfrm>
              <a:custGeom>
                <a:avLst/>
                <a:gdLst>
                  <a:gd name="T0" fmla="*/ 83 w 83"/>
                  <a:gd name="T1" fmla="*/ 7 h 61"/>
                  <a:gd name="T2" fmla="*/ 5 w 83"/>
                  <a:gd name="T3" fmla="*/ 61 h 61"/>
                  <a:gd name="T4" fmla="*/ 0 w 83"/>
                  <a:gd name="T5" fmla="*/ 54 h 61"/>
                  <a:gd name="T6" fmla="*/ 78 w 83"/>
                  <a:gd name="T7" fmla="*/ 0 h 61"/>
                  <a:gd name="T8" fmla="*/ 83 w 83"/>
                  <a:gd name="T9" fmla="*/ 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61">
                    <a:moveTo>
                      <a:pt x="83" y="7"/>
                    </a:moveTo>
                    <a:lnTo>
                      <a:pt x="5" y="61"/>
                    </a:lnTo>
                    <a:lnTo>
                      <a:pt x="0" y="54"/>
                    </a:lnTo>
                    <a:lnTo>
                      <a:pt x="78" y="0"/>
                    </a:lnTo>
                    <a:lnTo>
                      <a:pt x="83" y="7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1" name="Freeform 274"/>
              <p:cNvSpPr/>
              <p:nvPr/>
            </p:nvSpPr>
            <p:spPr bwMode="auto">
              <a:xfrm>
                <a:off x="1840" y="2487"/>
                <a:ext cx="196" cy="137"/>
              </a:xfrm>
              <a:custGeom>
                <a:avLst/>
                <a:gdLst>
                  <a:gd name="T0" fmla="*/ 196 w 196"/>
                  <a:gd name="T1" fmla="*/ 3 h 137"/>
                  <a:gd name="T2" fmla="*/ 4 w 196"/>
                  <a:gd name="T3" fmla="*/ 137 h 137"/>
                  <a:gd name="T4" fmla="*/ 0 w 196"/>
                  <a:gd name="T5" fmla="*/ 134 h 137"/>
                  <a:gd name="T6" fmla="*/ 195 w 196"/>
                  <a:gd name="T7" fmla="*/ 0 h 137"/>
                  <a:gd name="T8" fmla="*/ 196 w 196"/>
                  <a:gd name="T9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37">
                    <a:moveTo>
                      <a:pt x="196" y="3"/>
                    </a:moveTo>
                    <a:lnTo>
                      <a:pt x="4" y="137"/>
                    </a:lnTo>
                    <a:lnTo>
                      <a:pt x="0" y="134"/>
                    </a:lnTo>
                    <a:lnTo>
                      <a:pt x="195" y="0"/>
                    </a:lnTo>
                    <a:lnTo>
                      <a:pt x="196" y="3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2" name="Freeform 275"/>
              <p:cNvSpPr/>
              <p:nvPr/>
            </p:nvSpPr>
            <p:spPr bwMode="auto">
              <a:xfrm>
                <a:off x="1847" y="2496"/>
                <a:ext cx="196" cy="137"/>
              </a:xfrm>
              <a:custGeom>
                <a:avLst/>
                <a:gdLst>
                  <a:gd name="T0" fmla="*/ 196 w 196"/>
                  <a:gd name="T1" fmla="*/ 3 h 137"/>
                  <a:gd name="T2" fmla="*/ 2 w 196"/>
                  <a:gd name="T3" fmla="*/ 137 h 137"/>
                  <a:gd name="T4" fmla="*/ 0 w 196"/>
                  <a:gd name="T5" fmla="*/ 133 h 137"/>
                  <a:gd name="T6" fmla="*/ 193 w 196"/>
                  <a:gd name="T7" fmla="*/ 0 h 137"/>
                  <a:gd name="T8" fmla="*/ 196 w 196"/>
                  <a:gd name="T9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37">
                    <a:moveTo>
                      <a:pt x="196" y="3"/>
                    </a:moveTo>
                    <a:lnTo>
                      <a:pt x="2" y="137"/>
                    </a:lnTo>
                    <a:lnTo>
                      <a:pt x="0" y="133"/>
                    </a:lnTo>
                    <a:lnTo>
                      <a:pt x="193" y="0"/>
                    </a:lnTo>
                    <a:lnTo>
                      <a:pt x="196" y="3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3" name="Freeform 276"/>
              <p:cNvSpPr/>
              <p:nvPr/>
            </p:nvSpPr>
            <p:spPr bwMode="auto">
              <a:xfrm>
                <a:off x="1852" y="2532"/>
                <a:ext cx="158" cy="111"/>
              </a:xfrm>
              <a:custGeom>
                <a:avLst/>
                <a:gdLst>
                  <a:gd name="T0" fmla="*/ 158 w 158"/>
                  <a:gd name="T1" fmla="*/ 5 h 111"/>
                  <a:gd name="T2" fmla="*/ 4 w 158"/>
                  <a:gd name="T3" fmla="*/ 111 h 111"/>
                  <a:gd name="T4" fmla="*/ 0 w 158"/>
                  <a:gd name="T5" fmla="*/ 106 h 111"/>
                  <a:gd name="T6" fmla="*/ 155 w 158"/>
                  <a:gd name="T7" fmla="*/ 0 h 111"/>
                  <a:gd name="T8" fmla="*/ 158 w 158"/>
                  <a:gd name="T9" fmla="*/ 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11">
                    <a:moveTo>
                      <a:pt x="158" y="5"/>
                    </a:moveTo>
                    <a:lnTo>
                      <a:pt x="4" y="111"/>
                    </a:lnTo>
                    <a:lnTo>
                      <a:pt x="0" y="106"/>
                    </a:lnTo>
                    <a:lnTo>
                      <a:pt x="155" y="0"/>
                    </a:lnTo>
                    <a:lnTo>
                      <a:pt x="158" y="5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4" name="Freeform 277"/>
              <p:cNvSpPr/>
              <p:nvPr/>
            </p:nvSpPr>
            <p:spPr bwMode="auto">
              <a:xfrm>
                <a:off x="1859" y="2515"/>
                <a:ext cx="196" cy="137"/>
              </a:xfrm>
              <a:custGeom>
                <a:avLst/>
                <a:gdLst>
                  <a:gd name="T0" fmla="*/ 196 w 196"/>
                  <a:gd name="T1" fmla="*/ 3 h 137"/>
                  <a:gd name="T2" fmla="*/ 4 w 196"/>
                  <a:gd name="T3" fmla="*/ 137 h 137"/>
                  <a:gd name="T4" fmla="*/ 0 w 196"/>
                  <a:gd name="T5" fmla="*/ 133 h 137"/>
                  <a:gd name="T6" fmla="*/ 195 w 196"/>
                  <a:gd name="T7" fmla="*/ 0 h 137"/>
                  <a:gd name="T8" fmla="*/ 196 w 196"/>
                  <a:gd name="T9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37">
                    <a:moveTo>
                      <a:pt x="196" y="3"/>
                    </a:moveTo>
                    <a:lnTo>
                      <a:pt x="4" y="137"/>
                    </a:lnTo>
                    <a:lnTo>
                      <a:pt x="0" y="133"/>
                    </a:lnTo>
                    <a:lnTo>
                      <a:pt x="195" y="0"/>
                    </a:lnTo>
                    <a:lnTo>
                      <a:pt x="196" y="3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5" name="Freeform 278"/>
              <p:cNvSpPr/>
              <p:nvPr/>
            </p:nvSpPr>
            <p:spPr bwMode="auto">
              <a:xfrm>
                <a:off x="1866" y="2523"/>
                <a:ext cx="196" cy="139"/>
              </a:xfrm>
              <a:custGeom>
                <a:avLst/>
                <a:gdLst>
                  <a:gd name="T0" fmla="*/ 196 w 196"/>
                  <a:gd name="T1" fmla="*/ 4 h 139"/>
                  <a:gd name="T2" fmla="*/ 2 w 196"/>
                  <a:gd name="T3" fmla="*/ 139 h 139"/>
                  <a:gd name="T4" fmla="*/ 0 w 196"/>
                  <a:gd name="T5" fmla="*/ 134 h 139"/>
                  <a:gd name="T6" fmla="*/ 195 w 196"/>
                  <a:gd name="T7" fmla="*/ 0 h 139"/>
                  <a:gd name="T8" fmla="*/ 196 w 196"/>
                  <a:gd name="T9" fmla="*/ 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39">
                    <a:moveTo>
                      <a:pt x="196" y="4"/>
                    </a:moveTo>
                    <a:lnTo>
                      <a:pt x="2" y="139"/>
                    </a:lnTo>
                    <a:lnTo>
                      <a:pt x="0" y="134"/>
                    </a:lnTo>
                    <a:lnTo>
                      <a:pt x="195" y="0"/>
                    </a:lnTo>
                    <a:lnTo>
                      <a:pt x="196" y="4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6" name="Freeform 279"/>
              <p:cNvSpPr/>
              <p:nvPr/>
            </p:nvSpPr>
            <p:spPr bwMode="auto">
              <a:xfrm>
                <a:off x="1873" y="2534"/>
                <a:ext cx="196" cy="137"/>
              </a:xfrm>
              <a:custGeom>
                <a:avLst/>
                <a:gdLst>
                  <a:gd name="T0" fmla="*/ 196 w 196"/>
                  <a:gd name="T1" fmla="*/ 3 h 137"/>
                  <a:gd name="T2" fmla="*/ 2 w 196"/>
                  <a:gd name="T3" fmla="*/ 137 h 137"/>
                  <a:gd name="T4" fmla="*/ 0 w 196"/>
                  <a:gd name="T5" fmla="*/ 133 h 137"/>
                  <a:gd name="T6" fmla="*/ 193 w 196"/>
                  <a:gd name="T7" fmla="*/ 0 h 137"/>
                  <a:gd name="T8" fmla="*/ 196 w 196"/>
                  <a:gd name="T9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37">
                    <a:moveTo>
                      <a:pt x="196" y="3"/>
                    </a:moveTo>
                    <a:lnTo>
                      <a:pt x="2" y="137"/>
                    </a:lnTo>
                    <a:lnTo>
                      <a:pt x="0" y="133"/>
                    </a:lnTo>
                    <a:lnTo>
                      <a:pt x="193" y="0"/>
                    </a:lnTo>
                    <a:lnTo>
                      <a:pt x="196" y="3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7" name="Freeform 280"/>
              <p:cNvSpPr/>
              <p:nvPr/>
            </p:nvSpPr>
            <p:spPr bwMode="auto">
              <a:xfrm>
                <a:off x="1878" y="2542"/>
                <a:ext cx="198" cy="138"/>
              </a:xfrm>
              <a:custGeom>
                <a:avLst/>
                <a:gdLst>
                  <a:gd name="T0" fmla="*/ 198 w 198"/>
                  <a:gd name="T1" fmla="*/ 4 h 138"/>
                  <a:gd name="T2" fmla="*/ 4 w 198"/>
                  <a:gd name="T3" fmla="*/ 138 h 138"/>
                  <a:gd name="T4" fmla="*/ 0 w 198"/>
                  <a:gd name="T5" fmla="*/ 134 h 138"/>
                  <a:gd name="T6" fmla="*/ 195 w 198"/>
                  <a:gd name="T7" fmla="*/ 0 h 138"/>
                  <a:gd name="T8" fmla="*/ 198 w 198"/>
                  <a:gd name="T9" fmla="*/ 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38">
                    <a:moveTo>
                      <a:pt x="198" y="4"/>
                    </a:moveTo>
                    <a:lnTo>
                      <a:pt x="4" y="138"/>
                    </a:lnTo>
                    <a:lnTo>
                      <a:pt x="0" y="134"/>
                    </a:lnTo>
                    <a:lnTo>
                      <a:pt x="195" y="0"/>
                    </a:lnTo>
                    <a:lnTo>
                      <a:pt x="198" y="4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8" name="Freeform 281"/>
              <p:cNvSpPr/>
              <p:nvPr/>
            </p:nvSpPr>
            <p:spPr bwMode="auto">
              <a:xfrm>
                <a:off x="1885" y="2551"/>
                <a:ext cx="196" cy="139"/>
              </a:xfrm>
              <a:custGeom>
                <a:avLst/>
                <a:gdLst>
                  <a:gd name="T0" fmla="*/ 196 w 196"/>
                  <a:gd name="T1" fmla="*/ 5 h 139"/>
                  <a:gd name="T2" fmla="*/ 4 w 196"/>
                  <a:gd name="T3" fmla="*/ 139 h 139"/>
                  <a:gd name="T4" fmla="*/ 0 w 196"/>
                  <a:gd name="T5" fmla="*/ 134 h 139"/>
                  <a:gd name="T6" fmla="*/ 195 w 196"/>
                  <a:gd name="T7" fmla="*/ 0 h 139"/>
                  <a:gd name="T8" fmla="*/ 196 w 196"/>
                  <a:gd name="T9" fmla="*/ 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39">
                    <a:moveTo>
                      <a:pt x="196" y="5"/>
                    </a:moveTo>
                    <a:lnTo>
                      <a:pt x="4" y="139"/>
                    </a:lnTo>
                    <a:lnTo>
                      <a:pt x="0" y="134"/>
                    </a:lnTo>
                    <a:lnTo>
                      <a:pt x="195" y="0"/>
                    </a:lnTo>
                    <a:lnTo>
                      <a:pt x="196" y="5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9" name="Freeform 282"/>
              <p:cNvSpPr/>
              <p:nvPr/>
            </p:nvSpPr>
            <p:spPr bwMode="auto">
              <a:xfrm>
                <a:off x="1892" y="2605"/>
                <a:ext cx="134" cy="94"/>
              </a:xfrm>
              <a:custGeom>
                <a:avLst/>
                <a:gdLst>
                  <a:gd name="T0" fmla="*/ 134 w 134"/>
                  <a:gd name="T1" fmla="*/ 3 h 94"/>
                  <a:gd name="T2" fmla="*/ 2 w 134"/>
                  <a:gd name="T3" fmla="*/ 94 h 94"/>
                  <a:gd name="T4" fmla="*/ 0 w 134"/>
                  <a:gd name="T5" fmla="*/ 90 h 94"/>
                  <a:gd name="T6" fmla="*/ 130 w 134"/>
                  <a:gd name="T7" fmla="*/ 0 h 94"/>
                  <a:gd name="T8" fmla="*/ 134 w 134"/>
                  <a:gd name="T9" fmla="*/ 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94">
                    <a:moveTo>
                      <a:pt x="134" y="3"/>
                    </a:moveTo>
                    <a:lnTo>
                      <a:pt x="2" y="94"/>
                    </a:lnTo>
                    <a:lnTo>
                      <a:pt x="0" y="90"/>
                    </a:lnTo>
                    <a:lnTo>
                      <a:pt x="130" y="0"/>
                    </a:lnTo>
                    <a:lnTo>
                      <a:pt x="134" y="3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0" name="Freeform 283"/>
              <p:cNvSpPr/>
              <p:nvPr/>
            </p:nvSpPr>
            <p:spPr bwMode="auto">
              <a:xfrm>
                <a:off x="1897" y="2570"/>
                <a:ext cx="198" cy="139"/>
              </a:xfrm>
              <a:custGeom>
                <a:avLst/>
                <a:gdLst>
                  <a:gd name="T0" fmla="*/ 198 w 198"/>
                  <a:gd name="T1" fmla="*/ 4 h 139"/>
                  <a:gd name="T2" fmla="*/ 4 w 198"/>
                  <a:gd name="T3" fmla="*/ 139 h 139"/>
                  <a:gd name="T4" fmla="*/ 0 w 198"/>
                  <a:gd name="T5" fmla="*/ 134 h 139"/>
                  <a:gd name="T6" fmla="*/ 195 w 198"/>
                  <a:gd name="T7" fmla="*/ 0 h 139"/>
                  <a:gd name="T8" fmla="*/ 198 w 198"/>
                  <a:gd name="T9" fmla="*/ 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39">
                    <a:moveTo>
                      <a:pt x="198" y="4"/>
                    </a:moveTo>
                    <a:lnTo>
                      <a:pt x="4" y="139"/>
                    </a:lnTo>
                    <a:lnTo>
                      <a:pt x="0" y="134"/>
                    </a:lnTo>
                    <a:lnTo>
                      <a:pt x="195" y="0"/>
                    </a:lnTo>
                    <a:lnTo>
                      <a:pt x="198" y="4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1" name="Freeform 284"/>
              <p:cNvSpPr/>
              <p:nvPr/>
            </p:nvSpPr>
            <p:spPr bwMode="auto">
              <a:xfrm>
                <a:off x="1904" y="2581"/>
                <a:ext cx="197" cy="137"/>
              </a:xfrm>
              <a:custGeom>
                <a:avLst/>
                <a:gdLst>
                  <a:gd name="T0" fmla="*/ 197 w 197"/>
                  <a:gd name="T1" fmla="*/ 3 h 137"/>
                  <a:gd name="T2" fmla="*/ 4 w 197"/>
                  <a:gd name="T3" fmla="*/ 137 h 137"/>
                  <a:gd name="T4" fmla="*/ 0 w 197"/>
                  <a:gd name="T5" fmla="*/ 133 h 137"/>
                  <a:gd name="T6" fmla="*/ 195 w 197"/>
                  <a:gd name="T7" fmla="*/ 0 h 137"/>
                  <a:gd name="T8" fmla="*/ 197 w 197"/>
                  <a:gd name="T9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37">
                    <a:moveTo>
                      <a:pt x="197" y="3"/>
                    </a:moveTo>
                    <a:lnTo>
                      <a:pt x="4" y="137"/>
                    </a:lnTo>
                    <a:lnTo>
                      <a:pt x="0" y="133"/>
                    </a:lnTo>
                    <a:lnTo>
                      <a:pt x="195" y="0"/>
                    </a:lnTo>
                    <a:lnTo>
                      <a:pt x="197" y="3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2" name="Freeform 285"/>
              <p:cNvSpPr/>
              <p:nvPr/>
            </p:nvSpPr>
            <p:spPr bwMode="auto">
              <a:xfrm>
                <a:off x="1911" y="2589"/>
                <a:ext cx="196" cy="137"/>
              </a:xfrm>
              <a:custGeom>
                <a:avLst/>
                <a:gdLst>
                  <a:gd name="T0" fmla="*/ 196 w 196"/>
                  <a:gd name="T1" fmla="*/ 4 h 137"/>
                  <a:gd name="T2" fmla="*/ 2 w 196"/>
                  <a:gd name="T3" fmla="*/ 137 h 137"/>
                  <a:gd name="T4" fmla="*/ 0 w 196"/>
                  <a:gd name="T5" fmla="*/ 134 h 137"/>
                  <a:gd name="T6" fmla="*/ 195 w 196"/>
                  <a:gd name="T7" fmla="*/ 0 h 137"/>
                  <a:gd name="T8" fmla="*/ 196 w 196"/>
                  <a:gd name="T9" fmla="*/ 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37">
                    <a:moveTo>
                      <a:pt x="196" y="4"/>
                    </a:moveTo>
                    <a:lnTo>
                      <a:pt x="2" y="137"/>
                    </a:lnTo>
                    <a:lnTo>
                      <a:pt x="0" y="134"/>
                    </a:lnTo>
                    <a:lnTo>
                      <a:pt x="195" y="0"/>
                    </a:lnTo>
                    <a:lnTo>
                      <a:pt x="196" y="4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3" name="Freeform 286"/>
              <p:cNvSpPr/>
              <p:nvPr/>
            </p:nvSpPr>
            <p:spPr bwMode="auto">
              <a:xfrm>
                <a:off x="1918" y="2598"/>
                <a:ext cx="196" cy="139"/>
              </a:xfrm>
              <a:custGeom>
                <a:avLst/>
                <a:gdLst>
                  <a:gd name="T0" fmla="*/ 196 w 196"/>
                  <a:gd name="T1" fmla="*/ 5 h 139"/>
                  <a:gd name="T2" fmla="*/ 2 w 196"/>
                  <a:gd name="T3" fmla="*/ 139 h 139"/>
                  <a:gd name="T4" fmla="*/ 0 w 196"/>
                  <a:gd name="T5" fmla="*/ 134 h 139"/>
                  <a:gd name="T6" fmla="*/ 193 w 196"/>
                  <a:gd name="T7" fmla="*/ 0 h 139"/>
                  <a:gd name="T8" fmla="*/ 196 w 196"/>
                  <a:gd name="T9" fmla="*/ 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39">
                    <a:moveTo>
                      <a:pt x="196" y="5"/>
                    </a:moveTo>
                    <a:lnTo>
                      <a:pt x="2" y="139"/>
                    </a:lnTo>
                    <a:lnTo>
                      <a:pt x="0" y="134"/>
                    </a:lnTo>
                    <a:lnTo>
                      <a:pt x="193" y="0"/>
                    </a:lnTo>
                    <a:lnTo>
                      <a:pt x="196" y="5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4" name="Freeform 287"/>
              <p:cNvSpPr/>
              <p:nvPr/>
            </p:nvSpPr>
            <p:spPr bwMode="auto">
              <a:xfrm>
                <a:off x="1924" y="2636"/>
                <a:ext cx="156" cy="109"/>
              </a:xfrm>
              <a:custGeom>
                <a:avLst/>
                <a:gdLst>
                  <a:gd name="T0" fmla="*/ 156 w 156"/>
                  <a:gd name="T1" fmla="*/ 5 h 109"/>
                  <a:gd name="T2" fmla="*/ 3 w 156"/>
                  <a:gd name="T3" fmla="*/ 109 h 109"/>
                  <a:gd name="T4" fmla="*/ 0 w 156"/>
                  <a:gd name="T5" fmla="*/ 106 h 109"/>
                  <a:gd name="T6" fmla="*/ 152 w 156"/>
                  <a:gd name="T7" fmla="*/ 0 h 109"/>
                  <a:gd name="T8" fmla="*/ 156 w 156"/>
                  <a:gd name="T9" fmla="*/ 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9">
                    <a:moveTo>
                      <a:pt x="156" y="5"/>
                    </a:moveTo>
                    <a:lnTo>
                      <a:pt x="3" y="109"/>
                    </a:lnTo>
                    <a:lnTo>
                      <a:pt x="0" y="106"/>
                    </a:lnTo>
                    <a:lnTo>
                      <a:pt x="152" y="0"/>
                    </a:lnTo>
                    <a:lnTo>
                      <a:pt x="156" y="5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5" name="Freeform 288"/>
              <p:cNvSpPr/>
              <p:nvPr/>
            </p:nvSpPr>
            <p:spPr bwMode="auto">
              <a:xfrm>
                <a:off x="1930" y="2627"/>
                <a:ext cx="183" cy="129"/>
              </a:xfrm>
              <a:custGeom>
                <a:avLst/>
                <a:gdLst>
                  <a:gd name="T0" fmla="*/ 183 w 183"/>
                  <a:gd name="T1" fmla="*/ 4 h 129"/>
                  <a:gd name="T2" fmla="*/ 4 w 183"/>
                  <a:gd name="T3" fmla="*/ 129 h 129"/>
                  <a:gd name="T4" fmla="*/ 0 w 183"/>
                  <a:gd name="T5" fmla="*/ 124 h 129"/>
                  <a:gd name="T6" fmla="*/ 181 w 183"/>
                  <a:gd name="T7" fmla="*/ 0 h 129"/>
                  <a:gd name="T8" fmla="*/ 183 w 183"/>
                  <a:gd name="T9" fmla="*/ 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29">
                    <a:moveTo>
                      <a:pt x="183" y="4"/>
                    </a:moveTo>
                    <a:lnTo>
                      <a:pt x="4" y="129"/>
                    </a:lnTo>
                    <a:lnTo>
                      <a:pt x="0" y="124"/>
                    </a:lnTo>
                    <a:lnTo>
                      <a:pt x="181" y="0"/>
                    </a:lnTo>
                    <a:lnTo>
                      <a:pt x="183" y="4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6" name="Freeform 289"/>
              <p:cNvSpPr/>
              <p:nvPr/>
            </p:nvSpPr>
            <p:spPr bwMode="auto">
              <a:xfrm>
                <a:off x="1937" y="2627"/>
                <a:ext cx="197" cy="138"/>
              </a:xfrm>
              <a:custGeom>
                <a:avLst/>
                <a:gdLst>
                  <a:gd name="T0" fmla="*/ 197 w 197"/>
                  <a:gd name="T1" fmla="*/ 4 h 138"/>
                  <a:gd name="T2" fmla="*/ 2 w 197"/>
                  <a:gd name="T3" fmla="*/ 138 h 138"/>
                  <a:gd name="T4" fmla="*/ 0 w 197"/>
                  <a:gd name="T5" fmla="*/ 134 h 138"/>
                  <a:gd name="T6" fmla="*/ 195 w 197"/>
                  <a:gd name="T7" fmla="*/ 0 h 138"/>
                  <a:gd name="T8" fmla="*/ 197 w 197"/>
                  <a:gd name="T9" fmla="*/ 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38">
                    <a:moveTo>
                      <a:pt x="197" y="4"/>
                    </a:moveTo>
                    <a:lnTo>
                      <a:pt x="2" y="138"/>
                    </a:lnTo>
                    <a:lnTo>
                      <a:pt x="0" y="134"/>
                    </a:lnTo>
                    <a:lnTo>
                      <a:pt x="195" y="0"/>
                    </a:lnTo>
                    <a:lnTo>
                      <a:pt x="197" y="4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7" name="Freeform 290"/>
              <p:cNvSpPr/>
              <p:nvPr/>
            </p:nvSpPr>
            <p:spPr bwMode="auto">
              <a:xfrm>
                <a:off x="1944" y="2636"/>
                <a:ext cx="196" cy="137"/>
              </a:xfrm>
              <a:custGeom>
                <a:avLst/>
                <a:gdLst>
                  <a:gd name="T0" fmla="*/ 196 w 196"/>
                  <a:gd name="T1" fmla="*/ 4 h 137"/>
                  <a:gd name="T2" fmla="*/ 2 w 196"/>
                  <a:gd name="T3" fmla="*/ 137 h 137"/>
                  <a:gd name="T4" fmla="*/ 0 w 196"/>
                  <a:gd name="T5" fmla="*/ 134 h 137"/>
                  <a:gd name="T6" fmla="*/ 193 w 196"/>
                  <a:gd name="T7" fmla="*/ 0 h 137"/>
                  <a:gd name="T8" fmla="*/ 196 w 196"/>
                  <a:gd name="T9" fmla="*/ 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37">
                    <a:moveTo>
                      <a:pt x="196" y="4"/>
                    </a:moveTo>
                    <a:lnTo>
                      <a:pt x="2" y="137"/>
                    </a:lnTo>
                    <a:lnTo>
                      <a:pt x="0" y="134"/>
                    </a:lnTo>
                    <a:lnTo>
                      <a:pt x="193" y="0"/>
                    </a:lnTo>
                    <a:lnTo>
                      <a:pt x="196" y="4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8" name="Freeform 291"/>
              <p:cNvSpPr/>
              <p:nvPr/>
            </p:nvSpPr>
            <p:spPr bwMode="auto">
              <a:xfrm>
                <a:off x="1950" y="2645"/>
                <a:ext cx="197" cy="139"/>
              </a:xfrm>
              <a:custGeom>
                <a:avLst/>
                <a:gdLst>
                  <a:gd name="T0" fmla="*/ 197 w 197"/>
                  <a:gd name="T1" fmla="*/ 5 h 139"/>
                  <a:gd name="T2" fmla="*/ 3 w 197"/>
                  <a:gd name="T3" fmla="*/ 139 h 139"/>
                  <a:gd name="T4" fmla="*/ 0 w 197"/>
                  <a:gd name="T5" fmla="*/ 133 h 139"/>
                  <a:gd name="T6" fmla="*/ 194 w 197"/>
                  <a:gd name="T7" fmla="*/ 0 h 139"/>
                  <a:gd name="T8" fmla="*/ 197 w 197"/>
                  <a:gd name="T9" fmla="*/ 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39">
                    <a:moveTo>
                      <a:pt x="197" y="5"/>
                    </a:moveTo>
                    <a:lnTo>
                      <a:pt x="3" y="139"/>
                    </a:lnTo>
                    <a:lnTo>
                      <a:pt x="0" y="133"/>
                    </a:lnTo>
                    <a:lnTo>
                      <a:pt x="194" y="0"/>
                    </a:lnTo>
                    <a:lnTo>
                      <a:pt x="197" y="5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9" name="Freeform 292"/>
              <p:cNvSpPr/>
              <p:nvPr/>
            </p:nvSpPr>
            <p:spPr bwMode="auto">
              <a:xfrm>
                <a:off x="1956" y="2655"/>
                <a:ext cx="197" cy="137"/>
              </a:xfrm>
              <a:custGeom>
                <a:avLst/>
                <a:gdLst>
                  <a:gd name="T0" fmla="*/ 197 w 197"/>
                  <a:gd name="T1" fmla="*/ 4 h 137"/>
                  <a:gd name="T2" fmla="*/ 2 w 197"/>
                  <a:gd name="T3" fmla="*/ 137 h 137"/>
                  <a:gd name="T4" fmla="*/ 0 w 197"/>
                  <a:gd name="T5" fmla="*/ 134 h 137"/>
                  <a:gd name="T6" fmla="*/ 195 w 197"/>
                  <a:gd name="T7" fmla="*/ 0 h 137"/>
                  <a:gd name="T8" fmla="*/ 197 w 197"/>
                  <a:gd name="T9" fmla="*/ 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37">
                    <a:moveTo>
                      <a:pt x="197" y="4"/>
                    </a:moveTo>
                    <a:lnTo>
                      <a:pt x="2" y="137"/>
                    </a:lnTo>
                    <a:lnTo>
                      <a:pt x="0" y="134"/>
                    </a:lnTo>
                    <a:lnTo>
                      <a:pt x="195" y="0"/>
                    </a:lnTo>
                    <a:lnTo>
                      <a:pt x="197" y="4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0" name="Freeform 293"/>
              <p:cNvSpPr/>
              <p:nvPr/>
            </p:nvSpPr>
            <p:spPr bwMode="auto">
              <a:xfrm>
                <a:off x="1963" y="2664"/>
                <a:ext cx="197" cy="139"/>
              </a:xfrm>
              <a:custGeom>
                <a:avLst/>
                <a:gdLst>
                  <a:gd name="T0" fmla="*/ 197 w 197"/>
                  <a:gd name="T1" fmla="*/ 3 h 139"/>
                  <a:gd name="T2" fmla="*/ 2 w 197"/>
                  <a:gd name="T3" fmla="*/ 139 h 139"/>
                  <a:gd name="T4" fmla="*/ 0 w 197"/>
                  <a:gd name="T5" fmla="*/ 134 h 139"/>
                  <a:gd name="T6" fmla="*/ 193 w 197"/>
                  <a:gd name="T7" fmla="*/ 0 h 139"/>
                  <a:gd name="T8" fmla="*/ 197 w 197"/>
                  <a:gd name="T9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39">
                    <a:moveTo>
                      <a:pt x="197" y="3"/>
                    </a:moveTo>
                    <a:lnTo>
                      <a:pt x="2" y="139"/>
                    </a:lnTo>
                    <a:lnTo>
                      <a:pt x="0" y="134"/>
                    </a:lnTo>
                    <a:lnTo>
                      <a:pt x="193" y="0"/>
                    </a:lnTo>
                    <a:lnTo>
                      <a:pt x="197" y="3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1" name="Freeform 294"/>
              <p:cNvSpPr/>
              <p:nvPr/>
            </p:nvSpPr>
            <p:spPr bwMode="auto">
              <a:xfrm>
                <a:off x="1969" y="2719"/>
                <a:ext cx="130" cy="92"/>
              </a:xfrm>
              <a:custGeom>
                <a:avLst/>
                <a:gdLst>
                  <a:gd name="T0" fmla="*/ 130 w 130"/>
                  <a:gd name="T1" fmla="*/ 4 h 92"/>
                  <a:gd name="T2" fmla="*/ 3 w 130"/>
                  <a:gd name="T3" fmla="*/ 92 h 92"/>
                  <a:gd name="T4" fmla="*/ 0 w 130"/>
                  <a:gd name="T5" fmla="*/ 89 h 92"/>
                  <a:gd name="T6" fmla="*/ 128 w 130"/>
                  <a:gd name="T7" fmla="*/ 0 h 92"/>
                  <a:gd name="T8" fmla="*/ 130 w 130"/>
                  <a:gd name="T9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92">
                    <a:moveTo>
                      <a:pt x="130" y="4"/>
                    </a:moveTo>
                    <a:lnTo>
                      <a:pt x="3" y="92"/>
                    </a:lnTo>
                    <a:lnTo>
                      <a:pt x="0" y="89"/>
                    </a:lnTo>
                    <a:lnTo>
                      <a:pt x="128" y="0"/>
                    </a:lnTo>
                    <a:lnTo>
                      <a:pt x="130" y="4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2" name="Freeform 295"/>
              <p:cNvSpPr/>
              <p:nvPr/>
            </p:nvSpPr>
            <p:spPr bwMode="auto">
              <a:xfrm>
                <a:off x="141" y="1378"/>
                <a:ext cx="507" cy="212"/>
              </a:xfrm>
              <a:custGeom>
                <a:avLst/>
                <a:gdLst>
                  <a:gd name="T0" fmla="*/ 233 w 292"/>
                  <a:gd name="T1" fmla="*/ 10 h 122"/>
                  <a:gd name="T2" fmla="*/ 214 w 292"/>
                  <a:gd name="T3" fmla="*/ 18 h 122"/>
                  <a:gd name="T4" fmla="*/ 212 w 292"/>
                  <a:gd name="T5" fmla="*/ 18 h 122"/>
                  <a:gd name="T6" fmla="*/ 199 w 292"/>
                  <a:gd name="T7" fmla="*/ 23 h 122"/>
                  <a:gd name="T8" fmla="*/ 193 w 292"/>
                  <a:gd name="T9" fmla="*/ 28 h 122"/>
                  <a:gd name="T10" fmla="*/ 225 w 292"/>
                  <a:gd name="T11" fmla="*/ 23 h 122"/>
                  <a:gd name="T12" fmla="*/ 242 w 292"/>
                  <a:gd name="T13" fmla="*/ 19 h 122"/>
                  <a:gd name="T14" fmla="*/ 258 w 292"/>
                  <a:gd name="T15" fmla="*/ 13 h 122"/>
                  <a:gd name="T16" fmla="*/ 276 w 292"/>
                  <a:gd name="T17" fmla="*/ 11 h 122"/>
                  <a:gd name="T18" fmla="*/ 280 w 292"/>
                  <a:gd name="T19" fmla="*/ 15 h 122"/>
                  <a:gd name="T20" fmla="*/ 272 w 292"/>
                  <a:gd name="T21" fmla="*/ 22 h 122"/>
                  <a:gd name="T22" fmla="*/ 256 w 292"/>
                  <a:gd name="T23" fmla="*/ 29 h 122"/>
                  <a:gd name="T24" fmla="*/ 248 w 292"/>
                  <a:gd name="T25" fmla="*/ 34 h 122"/>
                  <a:gd name="T26" fmla="*/ 225 w 292"/>
                  <a:gd name="T27" fmla="*/ 42 h 122"/>
                  <a:gd name="T28" fmla="*/ 226 w 292"/>
                  <a:gd name="T29" fmla="*/ 47 h 122"/>
                  <a:gd name="T30" fmla="*/ 243 w 292"/>
                  <a:gd name="T31" fmla="*/ 44 h 122"/>
                  <a:gd name="T32" fmla="*/ 252 w 292"/>
                  <a:gd name="T33" fmla="*/ 43 h 122"/>
                  <a:gd name="T34" fmla="*/ 273 w 292"/>
                  <a:gd name="T35" fmla="*/ 35 h 122"/>
                  <a:gd name="T36" fmla="*/ 285 w 292"/>
                  <a:gd name="T37" fmla="*/ 37 h 122"/>
                  <a:gd name="T38" fmla="*/ 288 w 292"/>
                  <a:gd name="T39" fmla="*/ 39 h 122"/>
                  <a:gd name="T40" fmla="*/ 285 w 292"/>
                  <a:gd name="T41" fmla="*/ 43 h 122"/>
                  <a:gd name="T42" fmla="*/ 269 w 292"/>
                  <a:gd name="T43" fmla="*/ 51 h 122"/>
                  <a:gd name="T44" fmla="*/ 273 w 292"/>
                  <a:gd name="T45" fmla="*/ 53 h 122"/>
                  <a:gd name="T46" fmla="*/ 276 w 292"/>
                  <a:gd name="T47" fmla="*/ 56 h 122"/>
                  <a:gd name="T48" fmla="*/ 265 w 292"/>
                  <a:gd name="T49" fmla="*/ 63 h 122"/>
                  <a:gd name="T50" fmla="*/ 257 w 292"/>
                  <a:gd name="T51" fmla="*/ 68 h 122"/>
                  <a:gd name="T52" fmla="*/ 251 w 292"/>
                  <a:gd name="T53" fmla="*/ 73 h 122"/>
                  <a:gd name="T54" fmla="*/ 244 w 292"/>
                  <a:gd name="T55" fmla="*/ 79 h 122"/>
                  <a:gd name="T56" fmla="*/ 230 w 292"/>
                  <a:gd name="T57" fmla="*/ 86 h 122"/>
                  <a:gd name="T58" fmla="*/ 205 w 292"/>
                  <a:gd name="T59" fmla="*/ 86 h 122"/>
                  <a:gd name="T60" fmla="*/ 151 w 292"/>
                  <a:gd name="T61" fmla="*/ 85 h 122"/>
                  <a:gd name="T62" fmla="*/ 98 w 292"/>
                  <a:gd name="T63" fmla="*/ 95 h 122"/>
                  <a:gd name="T64" fmla="*/ 21 w 292"/>
                  <a:gd name="T65" fmla="*/ 122 h 122"/>
                  <a:gd name="T66" fmla="*/ 14 w 292"/>
                  <a:gd name="T67" fmla="*/ 102 h 122"/>
                  <a:gd name="T68" fmla="*/ 9 w 292"/>
                  <a:gd name="T69" fmla="*/ 82 h 122"/>
                  <a:gd name="T70" fmla="*/ 8 w 292"/>
                  <a:gd name="T71" fmla="*/ 66 h 122"/>
                  <a:gd name="T72" fmla="*/ 43 w 292"/>
                  <a:gd name="T73" fmla="*/ 63 h 122"/>
                  <a:gd name="T74" fmla="*/ 112 w 292"/>
                  <a:gd name="T75" fmla="*/ 46 h 122"/>
                  <a:gd name="T76" fmla="*/ 134 w 292"/>
                  <a:gd name="T77" fmla="*/ 40 h 122"/>
                  <a:gd name="T78" fmla="*/ 162 w 292"/>
                  <a:gd name="T79" fmla="*/ 22 h 122"/>
                  <a:gd name="T80" fmla="*/ 183 w 292"/>
                  <a:gd name="T81" fmla="*/ 11 h 122"/>
                  <a:gd name="T82" fmla="*/ 190 w 292"/>
                  <a:gd name="T83" fmla="*/ 9 h 122"/>
                  <a:gd name="T84" fmla="*/ 205 w 292"/>
                  <a:gd name="T85" fmla="*/ 4 h 122"/>
                  <a:gd name="T86" fmla="*/ 211 w 292"/>
                  <a:gd name="T87" fmla="*/ 2 h 122"/>
                  <a:gd name="T88" fmla="*/ 224 w 292"/>
                  <a:gd name="T89" fmla="*/ 3 h 122"/>
                  <a:gd name="T90" fmla="*/ 233 w 292"/>
                  <a:gd name="T91" fmla="*/ 0 h 122"/>
                  <a:gd name="T92" fmla="*/ 233 w 292"/>
                  <a:gd name="T93" fmla="*/ 1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92" h="122">
                    <a:moveTo>
                      <a:pt x="233" y="10"/>
                    </a:moveTo>
                    <a:cubicBezTo>
                      <a:pt x="233" y="10"/>
                      <a:pt x="222" y="16"/>
                      <a:pt x="214" y="18"/>
                    </a:cubicBezTo>
                    <a:cubicBezTo>
                      <a:pt x="214" y="18"/>
                      <a:pt x="212" y="18"/>
                      <a:pt x="212" y="18"/>
                    </a:cubicBezTo>
                    <a:cubicBezTo>
                      <a:pt x="205" y="23"/>
                      <a:pt x="199" y="23"/>
                      <a:pt x="199" y="23"/>
                    </a:cubicBezTo>
                    <a:cubicBezTo>
                      <a:pt x="199" y="23"/>
                      <a:pt x="197" y="25"/>
                      <a:pt x="193" y="28"/>
                    </a:cubicBezTo>
                    <a:cubicBezTo>
                      <a:pt x="208" y="25"/>
                      <a:pt x="215" y="26"/>
                      <a:pt x="225" y="23"/>
                    </a:cubicBezTo>
                    <a:cubicBezTo>
                      <a:pt x="232" y="21"/>
                      <a:pt x="242" y="19"/>
                      <a:pt x="242" y="19"/>
                    </a:cubicBezTo>
                    <a:cubicBezTo>
                      <a:pt x="242" y="19"/>
                      <a:pt x="245" y="19"/>
                      <a:pt x="258" y="13"/>
                    </a:cubicBezTo>
                    <a:cubicBezTo>
                      <a:pt x="272" y="8"/>
                      <a:pt x="276" y="11"/>
                      <a:pt x="276" y="11"/>
                    </a:cubicBezTo>
                    <a:cubicBezTo>
                      <a:pt x="276" y="11"/>
                      <a:pt x="280" y="11"/>
                      <a:pt x="280" y="15"/>
                    </a:cubicBezTo>
                    <a:cubicBezTo>
                      <a:pt x="280" y="18"/>
                      <a:pt x="275" y="20"/>
                      <a:pt x="272" y="22"/>
                    </a:cubicBezTo>
                    <a:cubicBezTo>
                      <a:pt x="269" y="24"/>
                      <a:pt x="260" y="27"/>
                      <a:pt x="256" y="29"/>
                    </a:cubicBezTo>
                    <a:cubicBezTo>
                      <a:pt x="253" y="31"/>
                      <a:pt x="250" y="33"/>
                      <a:pt x="248" y="34"/>
                    </a:cubicBezTo>
                    <a:cubicBezTo>
                      <a:pt x="245" y="35"/>
                      <a:pt x="225" y="42"/>
                      <a:pt x="225" y="42"/>
                    </a:cubicBezTo>
                    <a:cubicBezTo>
                      <a:pt x="225" y="42"/>
                      <a:pt x="223" y="45"/>
                      <a:pt x="226" y="47"/>
                    </a:cubicBezTo>
                    <a:cubicBezTo>
                      <a:pt x="233" y="46"/>
                      <a:pt x="242" y="44"/>
                      <a:pt x="243" y="44"/>
                    </a:cubicBezTo>
                    <a:cubicBezTo>
                      <a:pt x="243" y="45"/>
                      <a:pt x="247" y="45"/>
                      <a:pt x="252" y="43"/>
                    </a:cubicBezTo>
                    <a:cubicBezTo>
                      <a:pt x="257" y="40"/>
                      <a:pt x="264" y="37"/>
                      <a:pt x="273" y="35"/>
                    </a:cubicBezTo>
                    <a:cubicBezTo>
                      <a:pt x="283" y="33"/>
                      <a:pt x="285" y="37"/>
                      <a:pt x="285" y="37"/>
                    </a:cubicBezTo>
                    <a:cubicBezTo>
                      <a:pt x="285" y="37"/>
                      <a:pt x="288" y="38"/>
                      <a:pt x="288" y="39"/>
                    </a:cubicBezTo>
                    <a:cubicBezTo>
                      <a:pt x="288" y="39"/>
                      <a:pt x="292" y="41"/>
                      <a:pt x="285" y="43"/>
                    </a:cubicBezTo>
                    <a:cubicBezTo>
                      <a:pt x="279" y="46"/>
                      <a:pt x="267" y="51"/>
                      <a:pt x="269" y="51"/>
                    </a:cubicBezTo>
                    <a:cubicBezTo>
                      <a:pt x="271" y="50"/>
                      <a:pt x="272" y="52"/>
                      <a:pt x="273" y="53"/>
                    </a:cubicBezTo>
                    <a:cubicBezTo>
                      <a:pt x="273" y="53"/>
                      <a:pt x="277" y="55"/>
                      <a:pt x="276" y="56"/>
                    </a:cubicBezTo>
                    <a:cubicBezTo>
                      <a:pt x="274" y="58"/>
                      <a:pt x="269" y="61"/>
                      <a:pt x="265" y="63"/>
                    </a:cubicBezTo>
                    <a:cubicBezTo>
                      <a:pt x="261" y="65"/>
                      <a:pt x="257" y="68"/>
                      <a:pt x="257" y="68"/>
                    </a:cubicBezTo>
                    <a:cubicBezTo>
                      <a:pt x="256" y="70"/>
                      <a:pt x="253" y="71"/>
                      <a:pt x="251" y="73"/>
                    </a:cubicBezTo>
                    <a:cubicBezTo>
                      <a:pt x="248" y="74"/>
                      <a:pt x="244" y="79"/>
                      <a:pt x="244" y="79"/>
                    </a:cubicBezTo>
                    <a:cubicBezTo>
                      <a:pt x="240" y="80"/>
                      <a:pt x="234" y="85"/>
                      <a:pt x="230" y="86"/>
                    </a:cubicBezTo>
                    <a:cubicBezTo>
                      <a:pt x="225" y="87"/>
                      <a:pt x="217" y="85"/>
                      <a:pt x="205" y="86"/>
                    </a:cubicBezTo>
                    <a:cubicBezTo>
                      <a:pt x="193" y="88"/>
                      <a:pt x="151" y="85"/>
                      <a:pt x="151" y="85"/>
                    </a:cubicBezTo>
                    <a:cubicBezTo>
                      <a:pt x="123" y="83"/>
                      <a:pt x="114" y="92"/>
                      <a:pt x="98" y="95"/>
                    </a:cubicBezTo>
                    <a:cubicBezTo>
                      <a:pt x="61" y="101"/>
                      <a:pt x="21" y="122"/>
                      <a:pt x="21" y="122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8" y="66"/>
                      <a:pt x="0" y="73"/>
                      <a:pt x="43" y="63"/>
                    </a:cubicBezTo>
                    <a:cubicBezTo>
                      <a:pt x="86" y="53"/>
                      <a:pt x="107" y="48"/>
                      <a:pt x="112" y="46"/>
                    </a:cubicBezTo>
                    <a:cubicBezTo>
                      <a:pt x="117" y="44"/>
                      <a:pt x="129" y="41"/>
                      <a:pt x="134" y="40"/>
                    </a:cubicBezTo>
                    <a:cubicBezTo>
                      <a:pt x="140" y="38"/>
                      <a:pt x="157" y="25"/>
                      <a:pt x="162" y="22"/>
                    </a:cubicBezTo>
                    <a:cubicBezTo>
                      <a:pt x="167" y="20"/>
                      <a:pt x="178" y="13"/>
                      <a:pt x="183" y="11"/>
                    </a:cubicBezTo>
                    <a:cubicBezTo>
                      <a:pt x="187" y="9"/>
                      <a:pt x="190" y="9"/>
                      <a:pt x="190" y="9"/>
                    </a:cubicBezTo>
                    <a:cubicBezTo>
                      <a:pt x="195" y="7"/>
                      <a:pt x="201" y="6"/>
                      <a:pt x="205" y="4"/>
                    </a:cubicBezTo>
                    <a:cubicBezTo>
                      <a:pt x="209" y="1"/>
                      <a:pt x="211" y="2"/>
                      <a:pt x="211" y="2"/>
                    </a:cubicBezTo>
                    <a:cubicBezTo>
                      <a:pt x="212" y="2"/>
                      <a:pt x="218" y="3"/>
                      <a:pt x="224" y="3"/>
                    </a:cubicBezTo>
                    <a:cubicBezTo>
                      <a:pt x="228" y="1"/>
                      <a:pt x="233" y="0"/>
                      <a:pt x="233" y="0"/>
                    </a:cubicBezTo>
                    <a:cubicBezTo>
                      <a:pt x="233" y="0"/>
                      <a:pt x="238" y="3"/>
                      <a:pt x="233" y="10"/>
                    </a:cubicBez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3" name="Freeform 296"/>
              <p:cNvSpPr/>
              <p:nvPr/>
            </p:nvSpPr>
            <p:spPr bwMode="auto">
              <a:xfrm>
                <a:off x="518" y="1468"/>
                <a:ext cx="87" cy="24"/>
              </a:xfrm>
              <a:custGeom>
                <a:avLst/>
                <a:gdLst>
                  <a:gd name="T0" fmla="*/ 50 w 50"/>
                  <a:gd name="T1" fmla="*/ 0 h 14"/>
                  <a:gd name="T2" fmla="*/ 41 w 50"/>
                  <a:gd name="T3" fmla="*/ 4 h 14"/>
                  <a:gd name="T4" fmla="*/ 34 w 50"/>
                  <a:gd name="T5" fmla="*/ 7 h 14"/>
                  <a:gd name="T6" fmla="*/ 8 w 50"/>
                  <a:gd name="T7" fmla="*/ 10 h 14"/>
                  <a:gd name="T8" fmla="*/ 2 w 50"/>
                  <a:gd name="T9" fmla="*/ 13 h 14"/>
                  <a:gd name="T10" fmla="*/ 21 w 50"/>
                  <a:gd name="T11" fmla="*/ 9 h 14"/>
                  <a:gd name="T12" fmla="*/ 25 w 50"/>
                  <a:gd name="T13" fmla="*/ 10 h 14"/>
                  <a:gd name="T14" fmla="*/ 30 w 50"/>
                  <a:gd name="T15" fmla="*/ 8 h 14"/>
                  <a:gd name="T16" fmla="*/ 35 w 50"/>
                  <a:gd name="T17" fmla="*/ 7 h 14"/>
                  <a:gd name="T18" fmla="*/ 50 w 50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4">
                    <a:moveTo>
                      <a:pt x="50" y="0"/>
                    </a:moveTo>
                    <a:cubicBezTo>
                      <a:pt x="50" y="0"/>
                      <a:pt x="43" y="3"/>
                      <a:pt x="41" y="4"/>
                    </a:cubicBezTo>
                    <a:cubicBezTo>
                      <a:pt x="39" y="5"/>
                      <a:pt x="36" y="7"/>
                      <a:pt x="34" y="7"/>
                    </a:cubicBezTo>
                    <a:cubicBezTo>
                      <a:pt x="32" y="7"/>
                      <a:pt x="13" y="10"/>
                      <a:pt x="8" y="10"/>
                    </a:cubicBezTo>
                    <a:cubicBezTo>
                      <a:pt x="4" y="10"/>
                      <a:pt x="4" y="13"/>
                      <a:pt x="2" y="13"/>
                    </a:cubicBezTo>
                    <a:cubicBezTo>
                      <a:pt x="0" y="14"/>
                      <a:pt x="9" y="11"/>
                      <a:pt x="21" y="9"/>
                    </a:cubicBezTo>
                    <a:cubicBezTo>
                      <a:pt x="24" y="10"/>
                      <a:pt x="25" y="10"/>
                      <a:pt x="25" y="10"/>
                    </a:cubicBezTo>
                    <a:cubicBezTo>
                      <a:pt x="25" y="10"/>
                      <a:pt x="27" y="8"/>
                      <a:pt x="30" y="8"/>
                    </a:cubicBezTo>
                    <a:cubicBezTo>
                      <a:pt x="34" y="7"/>
                      <a:pt x="35" y="7"/>
                      <a:pt x="35" y="7"/>
                    </a:cubicBezTo>
                    <a:cubicBezTo>
                      <a:pt x="35" y="7"/>
                      <a:pt x="48" y="1"/>
                      <a:pt x="50" y="0"/>
                    </a:cubicBezTo>
                    <a:close/>
                  </a:path>
                </a:pathLst>
              </a:custGeom>
              <a:solidFill>
                <a:srgbClr val="A97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4" name="Freeform 297"/>
              <p:cNvSpPr/>
              <p:nvPr/>
            </p:nvSpPr>
            <p:spPr bwMode="auto">
              <a:xfrm>
                <a:off x="504" y="1494"/>
                <a:ext cx="87" cy="21"/>
              </a:xfrm>
              <a:custGeom>
                <a:avLst/>
                <a:gdLst>
                  <a:gd name="T0" fmla="*/ 0 w 50"/>
                  <a:gd name="T1" fmla="*/ 12 h 12"/>
                  <a:gd name="T2" fmla="*/ 18 w 50"/>
                  <a:gd name="T3" fmla="*/ 9 h 12"/>
                  <a:gd name="T4" fmla="*/ 34 w 50"/>
                  <a:gd name="T5" fmla="*/ 8 h 12"/>
                  <a:gd name="T6" fmla="*/ 48 w 50"/>
                  <a:gd name="T7" fmla="*/ 1 h 12"/>
                  <a:gd name="T8" fmla="*/ 32 w 50"/>
                  <a:gd name="T9" fmla="*/ 9 h 12"/>
                  <a:gd name="T10" fmla="*/ 0 w 50"/>
                  <a:gd name="T1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2">
                    <a:moveTo>
                      <a:pt x="0" y="12"/>
                    </a:moveTo>
                    <a:cubicBezTo>
                      <a:pt x="0" y="12"/>
                      <a:pt x="4" y="9"/>
                      <a:pt x="18" y="9"/>
                    </a:cubicBezTo>
                    <a:cubicBezTo>
                      <a:pt x="31" y="9"/>
                      <a:pt x="31" y="9"/>
                      <a:pt x="34" y="8"/>
                    </a:cubicBezTo>
                    <a:cubicBezTo>
                      <a:pt x="38" y="6"/>
                      <a:pt x="46" y="3"/>
                      <a:pt x="48" y="1"/>
                    </a:cubicBezTo>
                    <a:cubicBezTo>
                      <a:pt x="50" y="0"/>
                      <a:pt x="40" y="7"/>
                      <a:pt x="32" y="9"/>
                    </a:cubicBezTo>
                    <a:cubicBezTo>
                      <a:pt x="23" y="11"/>
                      <a:pt x="17" y="7"/>
                      <a:pt x="0" y="12"/>
                    </a:cubicBezTo>
                    <a:close/>
                  </a:path>
                </a:pathLst>
              </a:custGeom>
              <a:solidFill>
                <a:srgbClr val="A97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5" name="Freeform 298"/>
              <p:cNvSpPr/>
              <p:nvPr/>
            </p:nvSpPr>
            <p:spPr bwMode="auto">
              <a:xfrm>
                <a:off x="454" y="1421"/>
                <a:ext cx="22" cy="6"/>
              </a:xfrm>
              <a:custGeom>
                <a:avLst/>
                <a:gdLst>
                  <a:gd name="T0" fmla="*/ 13 w 13"/>
                  <a:gd name="T1" fmla="*/ 3 h 3"/>
                  <a:gd name="T2" fmla="*/ 0 w 13"/>
                  <a:gd name="T3" fmla="*/ 0 h 3"/>
                  <a:gd name="T4" fmla="*/ 13 w 13"/>
                  <a:gd name="T5" fmla="*/ 2 h 3"/>
                  <a:gd name="T6" fmla="*/ 13 w 1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13" y="3"/>
                    </a:moveTo>
                    <a:cubicBezTo>
                      <a:pt x="13" y="3"/>
                      <a:pt x="4" y="3"/>
                      <a:pt x="0" y="0"/>
                    </a:cubicBezTo>
                    <a:cubicBezTo>
                      <a:pt x="6" y="2"/>
                      <a:pt x="13" y="2"/>
                      <a:pt x="13" y="2"/>
                    </a:cubicBez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A97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6" name="Freeform 299"/>
              <p:cNvSpPr>
                <a:spLocks noEditPoints="1"/>
              </p:cNvSpPr>
              <p:nvPr/>
            </p:nvSpPr>
            <p:spPr bwMode="auto">
              <a:xfrm>
                <a:off x="251" y="675"/>
                <a:ext cx="392" cy="229"/>
              </a:xfrm>
              <a:custGeom>
                <a:avLst/>
                <a:gdLst>
                  <a:gd name="T0" fmla="*/ 164 w 226"/>
                  <a:gd name="T1" fmla="*/ 129 h 132"/>
                  <a:gd name="T2" fmla="*/ 163 w 226"/>
                  <a:gd name="T3" fmla="*/ 117 h 132"/>
                  <a:gd name="T4" fmla="*/ 152 w 226"/>
                  <a:gd name="T5" fmla="*/ 104 h 132"/>
                  <a:gd name="T6" fmla="*/ 142 w 226"/>
                  <a:gd name="T7" fmla="*/ 95 h 132"/>
                  <a:gd name="T8" fmla="*/ 138 w 226"/>
                  <a:gd name="T9" fmla="*/ 91 h 132"/>
                  <a:gd name="T10" fmla="*/ 158 w 226"/>
                  <a:gd name="T11" fmla="*/ 98 h 132"/>
                  <a:gd name="T12" fmla="*/ 170 w 226"/>
                  <a:gd name="T13" fmla="*/ 103 h 132"/>
                  <a:gd name="T14" fmla="*/ 181 w 226"/>
                  <a:gd name="T15" fmla="*/ 107 h 132"/>
                  <a:gd name="T16" fmla="*/ 193 w 226"/>
                  <a:gd name="T17" fmla="*/ 117 h 132"/>
                  <a:gd name="T18" fmla="*/ 207 w 226"/>
                  <a:gd name="T19" fmla="*/ 121 h 132"/>
                  <a:gd name="T20" fmla="*/ 212 w 226"/>
                  <a:gd name="T21" fmla="*/ 118 h 132"/>
                  <a:gd name="T22" fmla="*/ 205 w 226"/>
                  <a:gd name="T23" fmla="*/ 111 h 132"/>
                  <a:gd name="T24" fmla="*/ 196 w 226"/>
                  <a:gd name="T25" fmla="*/ 100 h 132"/>
                  <a:gd name="T26" fmla="*/ 194 w 226"/>
                  <a:gd name="T27" fmla="*/ 97 h 132"/>
                  <a:gd name="T28" fmla="*/ 186 w 226"/>
                  <a:gd name="T29" fmla="*/ 91 h 132"/>
                  <a:gd name="T30" fmla="*/ 174 w 226"/>
                  <a:gd name="T31" fmla="*/ 84 h 132"/>
                  <a:gd name="T32" fmla="*/ 185 w 226"/>
                  <a:gd name="T33" fmla="*/ 89 h 132"/>
                  <a:gd name="T34" fmla="*/ 194 w 226"/>
                  <a:gd name="T35" fmla="*/ 93 h 132"/>
                  <a:gd name="T36" fmla="*/ 209 w 226"/>
                  <a:gd name="T37" fmla="*/ 106 h 132"/>
                  <a:gd name="T38" fmla="*/ 219 w 226"/>
                  <a:gd name="T39" fmla="*/ 111 h 132"/>
                  <a:gd name="T40" fmla="*/ 222 w 226"/>
                  <a:gd name="T41" fmla="*/ 109 h 132"/>
                  <a:gd name="T42" fmla="*/ 225 w 226"/>
                  <a:gd name="T43" fmla="*/ 105 h 132"/>
                  <a:gd name="T44" fmla="*/ 219 w 226"/>
                  <a:gd name="T45" fmla="*/ 98 h 132"/>
                  <a:gd name="T46" fmla="*/ 215 w 226"/>
                  <a:gd name="T47" fmla="*/ 95 h 132"/>
                  <a:gd name="T48" fmla="*/ 221 w 226"/>
                  <a:gd name="T49" fmla="*/ 92 h 132"/>
                  <a:gd name="T50" fmla="*/ 218 w 226"/>
                  <a:gd name="T51" fmla="*/ 87 h 132"/>
                  <a:gd name="T52" fmla="*/ 213 w 226"/>
                  <a:gd name="T53" fmla="*/ 81 h 132"/>
                  <a:gd name="T54" fmla="*/ 200 w 226"/>
                  <a:gd name="T55" fmla="*/ 66 h 132"/>
                  <a:gd name="T56" fmla="*/ 202 w 226"/>
                  <a:gd name="T57" fmla="*/ 65 h 132"/>
                  <a:gd name="T58" fmla="*/ 197 w 226"/>
                  <a:gd name="T59" fmla="*/ 57 h 132"/>
                  <a:gd name="T60" fmla="*/ 195 w 226"/>
                  <a:gd name="T61" fmla="*/ 52 h 132"/>
                  <a:gd name="T62" fmla="*/ 194 w 226"/>
                  <a:gd name="T63" fmla="*/ 47 h 132"/>
                  <a:gd name="T64" fmla="*/ 186 w 226"/>
                  <a:gd name="T65" fmla="*/ 39 h 132"/>
                  <a:gd name="T66" fmla="*/ 183 w 226"/>
                  <a:gd name="T67" fmla="*/ 36 h 132"/>
                  <a:gd name="T68" fmla="*/ 170 w 226"/>
                  <a:gd name="T69" fmla="*/ 33 h 132"/>
                  <a:gd name="T70" fmla="*/ 155 w 226"/>
                  <a:gd name="T71" fmla="*/ 30 h 132"/>
                  <a:gd name="T72" fmla="*/ 143 w 226"/>
                  <a:gd name="T73" fmla="*/ 28 h 132"/>
                  <a:gd name="T74" fmla="*/ 117 w 226"/>
                  <a:gd name="T75" fmla="*/ 21 h 132"/>
                  <a:gd name="T76" fmla="*/ 97 w 226"/>
                  <a:gd name="T77" fmla="*/ 20 h 132"/>
                  <a:gd name="T78" fmla="*/ 89 w 226"/>
                  <a:gd name="T79" fmla="*/ 18 h 132"/>
                  <a:gd name="T80" fmla="*/ 74 w 226"/>
                  <a:gd name="T81" fmla="*/ 13 h 132"/>
                  <a:gd name="T82" fmla="*/ 23 w 226"/>
                  <a:gd name="T83" fmla="*/ 0 h 132"/>
                  <a:gd name="T84" fmla="*/ 0 w 226"/>
                  <a:gd name="T85" fmla="*/ 42 h 132"/>
                  <a:gd name="T86" fmla="*/ 71 w 226"/>
                  <a:gd name="T87" fmla="*/ 64 h 132"/>
                  <a:gd name="T88" fmla="*/ 89 w 226"/>
                  <a:gd name="T89" fmla="*/ 79 h 132"/>
                  <a:gd name="T90" fmla="*/ 123 w 226"/>
                  <a:gd name="T91" fmla="*/ 101 h 132"/>
                  <a:gd name="T92" fmla="*/ 132 w 226"/>
                  <a:gd name="T93" fmla="*/ 109 h 132"/>
                  <a:gd name="T94" fmla="*/ 142 w 226"/>
                  <a:gd name="T95" fmla="*/ 116 h 132"/>
                  <a:gd name="T96" fmla="*/ 151 w 226"/>
                  <a:gd name="T97" fmla="*/ 121 h 132"/>
                  <a:gd name="T98" fmla="*/ 162 w 226"/>
                  <a:gd name="T99" fmla="*/ 132 h 132"/>
                  <a:gd name="T100" fmla="*/ 164 w 226"/>
                  <a:gd name="T101" fmla="*/ 129 h 132"/>
                  <a:gd name="T102" fmla="*/ 178 w 226"/>
                  <a:gd name="T103" fmla="*/ 52 h 132"/>
                  <a:gd name="T104" fmla="*/ 165 w 226"/>
                  <a:gd name="T105" fmla="*/ 46 h 132"/>
                  <a:gd name="T106" fmla="*/ 166 w 226"/>
                  <a:gd name="T107" fmla="*/ 46 h 132"/>
                  <a:gd name="T108" fmla="*/ 180 w 226"/>
                  <a:gd name="T109" fmla="*/ 49 h 132"/>
                  <a:gd name="T110" fmla="*/ 186 w 226"/>
                  <a:gd name="T111" fmla="*/ 56 h 132"/>
                  <a:gd name="T112" fmla="*/ 186 w 226"/>
                  <a:gd name="T113" fmla="*/ 56 h 132"/>
                  <a:gd name="T114" fmla="*/ 186 w 226"/>
                  <a:gd name="T115" fmla="*/ 56 h 132"/>
                  <a:gd name="T116" fmla="*/ 178 w 226"/>
                  <a:gd name="T117" fmla="*/ 5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6" h="132">
                    <a:moveTo>
                      <a:pt x="164" y="129"/>
                    </a:moveTo>
                    <a:cubicBezTo>
                      <a:pt x="164" y="129"/>
                      <a:pt x="169" y="126"/>
                      <a:pt x="163" y="117"/>
                    </a:cubicBezTo>
                    <a:cubicBezTo>
                      <a:pt x="158" y="108"/>
                      <a:pt x="154" y="105"/>
                      <a:pt x="152" y="104"/>
                    </a:cubicBezTo>
                    <a:cubicBezTo>
                      <a:pt x="151" y="103"/>
                      <a:pt x="144" y="97"/>
                      <a:pt x="142" y="95"/>
                    </a:cubicBezTo>
                    <a:cubicBezTo>
                      <a:pt x="139" y="93"/>
                      <a:pt x="138" y="91"/>
                      <a:pt x="138" y="91"/>
                    </a:cubicBezTo>
                    <a:cubicBezTo>
                      <a:pt x="138" y="91"/>
                      <a:pt x="146" y="94"/>
                      <a:pt x="158" y="98"/>
                    </a:cubicBezTo>
                    <a:cubicBezTo>
                      <a:pt x="163" y="99"/>
                      <a:pt x="166" y="101"/>
                      <a:pt x="170" y="103"/>
                    </a:cubicBezTo>
                    <a:cubicBezTo>
                      <a:pt x="170" y="103"/>
                      <a:pt x="177" y="105"/>
                      <a:pt x="181" y="107"/>
                    </a:cubicBezTo>
                    <a:cubicBezTo>
                      <a:pt x="186" y="109"/>
                      <a:pt x="188" y="114"/>
                      <a:pt x="193" y="117"/>
                    </a:cubicBezTo>
                    <a:cubicBezTo>
                      <a:pt x="198" y="120"/>
                      <a:pt x="203" y="124"/>
                      <a:pt x="207" y="121"/>
                    </a:cubicBezTo>
                    <a:cubicBezTo>
                      <a:pt x="208" y="121"/>
                      <a:pt x="212" y="121"/>
                      <a:pt x="212" y="118"/>
                    </a:cubicBezTo>
                    <a:cubicBezTo>
                      <a:pt x="212" y="118"/>
                      <a:pt x="213" y="115"/>
                      <a:pt x="205" y="111"/>
                    </a:cubicBezTo>
                    <a:cubicBezTo>
                      <a:pt x="201" y="107"/>
                      <a:pt x="198" y="102"/>
                      <a:pt x="196" y="100"/>
                    </a:cubicBezTo>
                    <a:cubicBezTo>
                      <a:pt x="196" y="100"/>
                      <a:pt x="195" y="98"/>
                      <a:pt x="194" y="97"/>
                    </a:cubicBezTo>
                    <a:cubicBezTo>
                      <a:pt x="193" y="95"/>
                      <a:pt x="192" y="94"/>
                      <a:pt x="186" y="91"/>
                    </a:cubicBezTo>
                    <a:cubicBezTo>
                      <a:pt x="183" y="89"/>
                      <a:pt x="179" y="86"/>
                      <a:pt x="174" y="84"/>
                    </a:cubicBezTo>
                    <a:cubicBezTo>
                      <a:pt x="179" y="86"/>
                      <a:pt x="185" y="89"/>
                      <a:pt x="185" y="89"/>
                    </a:cubicBezTo>
                    <a:cubicBezTo>
                      <a:pt x="187" y="90"/>
                      <a:pt x="191" y="91"/>
                      <a:pt x="194" y="93"/>
                    </a:cubicBezTo>
                    <a:cubicBezTo>
                      <a:pt x="196" y="95"/>
                      <a:pt x="204" y="103"/>
                      <a:pt x="209" y="106"/>
                    </a:cubicBezTo>
                    <a:cubicBezTo>
                      <a:pt x="215" y="109"/>
                      <a:pt x="216" y="111"/>
                      <a:pt x="219" y="111"/>
                    </a:cubicBezTo>
                    <a:cubicBezTo>
                      <a:pt x="222" y="111"/>
                      <a:pt x="222" y="109"/>
                      <a:pt x="222" y="109"/>
                    </a:cubicBezTo>
                    <a:cubicBezTo>
                      <a:pt x="222" y="109"/>
                      <a:pt x="225" y="108"/>
                      <a:pt x="225" y="105"/>
                    </a:cubicBezTo>
                    <a:cubicBezTo>
                      <a:pt x="226" y="102"/>
                      <a:pt x="219" y="99"/>
                      <a:pt x="219" y="98"/>
                    </a:cubicBezTo>
                    <a:cubicBezTo>
                      <a:pt x="218" y="98"/>
                      <a:pt x="215" y="95"/>
                      <a:pt x="215" y="95"/>
                    </a:cubicBezTo>
                    <a:cubicBezTo>
                      <a:pt x="215" y="95"/>
                      <a:pt x="220" y="95"/>
                      <a:pt x="221" y="92"/>
                    </a:cubicBezTo>
                    <a:cubicBezTo>
                      <a:pt x="222" y="90"/>
                      <a:pt x="219" y="88"/>
                      <a:pt x="218" y="87"/>
                    </a:cubicBezTo>
                    <a:cubicBezTo>
                      <a:pt x="217" y="85"/>
                      <a:pt x="213" y="81"/>
                      <a:pt x="213" y="81"/>
                    </a:cubicBezTo>
                    <a:cubicBezTo>
                      <a:pt x="213" y="81"/>
                      <a:pt x="205" y="70"/>
                      <a:pt x="200" y="66"/>
                    </a:cubicBezTo>
                    <a:cubicBezTo>
                      <a:pt x="201" y="66"/>
                      <a:pt x="202" y="65"/>
                      <a:pt x="202" y="65"/>
                    </a:cubicBezTo>
                    <a:cubicBezTo>
                      <a:pt x="202" y="64"/>
                      <a:pt x="200" y="62"/>
                      <a:pt x="197" y="57"/>
                    </a:cubicBezTo>
                    <a:cubicBezTo>
                      <a:pt x="197" y="57"/>
                      <a:pt x="196" y="54"/>
                      <a:pt x="195" y="52"/>
                    </a:cubicBezTo>
                    <a:cubicBezTo>
                      <a:pt x="195" y="50"/>
                      <a:pt x="195" y="48"/>
                      <a:pt x="194" y="47"/>
                    </a:cubicBezTo>
                    <a:cubicBezTo>
                      <a:pt x="193" y="46"/>
                      <a:pt x="188" y="42"/>
                      <a:pt x="186" y="39"/>
                    </a:cubicBezTo>
                    <a:cubicBezTo>
                      <a:pt x="184" y="37"/>
                      <a:pt x="184" y="36"/>
                      <a:pt x="183" y="36"/>
                    </a:cubicBezTo>
                    <a:cubicBezTo>
                      <a:pt x="181" y="35"/>
                      <a:pt x="173" y="33"/>
                      <a:pt x="170" y="33"/>
                    </a:cubicBezTo>
                    <a:cubicBezTo>
                      <a:pt x="166" y="33"/>
                      <a:pt x="159" y="32"/>
                      <a:pt x="155" y="30"/>
                    </a:cubicBezTo>
                    <a:cubicBezTo>
                      <a:pt x="152" y="29"/>
                      <a:pt x="147" y="29"/>
                      <a:pt x="143" y="28"/>
                    </a:cubicBezTo>
                    <a:cubicBezTo>
                      <a:pt x="140" y="27"/>
                      <a:pt x="126" y="22"/>
                      <a:pt x="117" y="21"/>
                    </a:cubicBezTo>
                    <a:cubicBezTo>
                      <a:pt x="108" y="20"/>
                      <a:pt x="101" y="21"/>
                      <a:pt x="97" y="20"/>
                    </a:cubicBezTo>
                    <a:cubicBezTo>
                      <a:pt x="93" y="20"/>
                      <a:pt x="94" y="19"/>
                      <a:pt x="89" y="18"/>
                    </a:cubicBezTo>
                    <a:cubicBezTo>
                      <a:pt x="85" y="17"/>
                      <a:pt x="79" y="16"/>
                      <a:pt x="74" y="13"/>
                    </a:cubicBezTo>
                    <a:cubicBezTo>
                      <a:pt x="72" y="12"/>
                      <a:pt x="50" y="6"/>
                      <a:pt x="23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31" y="48"/>
                      <a:pt x="61" y="58"/>
                      <a:pt x="71" y="64"/>
                    </a:cubicBezTo>
                    <a:cubicBezTo>
                      <a:pt x="71" y="64"/>
                      <a:pt x="85" y="73"/>
                      <a:pt x="89" y="79"/>
                    </a:cubicBezTo>
                    <a:cubicBezTo>
                      <a:pt x="93" y="84"/>
                      <a:pt x="116" y="97"/>
                      <a:pt x="123" y="101"/>
                    </a:cubicBezTo>
                    <a:cubicBezTo>
                      <a:pt x="130" y="106"/>
                      <a:pt x="132" y="108"/>
                      <a:pt x="132" y="109"/>
                    </a:cubicBezTo>
                    <a:cubicBezTo>
                      <a:pt x="133" y="110"/>
                      <a:pt x="142" y="116"/>
                      <a:pt x="142" y="116"/>
                    </a:cubicBezTo>
                    <a:cubicBezTo>
                      <a:pt x="145" y="118"/>
                      <a:pt x="148" y="119"/>
                      <a:pt x="151" y="121"/>
                    </a:cubicBezTo>
                    <a:cubicBezTo>
                      <a:pt x="151" y="121"/>
                      <a:pt x="159" y="131"/>
                      <a:pt x="162" y="132"/>
                    </a:cubicBezTo>
                    <a:cubicBezTo>
                      <a:pt x="164" y="131"/>
                      <a:pt x="164" y="131"/>
                      <a:pt x="164" y="129"/>
                    </a:cubicBezTo>
                    <a:close/>
                    <a:moveTo>
                      <a:pt x="178" y="52"/>
                    </a:moveTo>
                    <a:cubicBezTo>
                      <a:pt x="170" y="50"/>
                      <a:pt x="165" y="46"/>
                      <a:pt x="165" y="46"/>
                    </a:cubicBezTo>
                    <a:cubicBezTo>
                      <a:pt x="166" y="46"/>
                      <a:pt x="166" y="46"/>
                      <a:pt x="166" y="46"/>
                    </a:cubicBezTo>
                    <a:cubicBezTo>
                      <a:pt x="172" y="48"/>
                      <a:pt x="178" y="48"/>
                      <a:pt x="180" y="49"/>
                    </a:cubicBezTo>
                    <a:cubicBezTo>
                      <a:pt x="182" y="52"/>
                      <a:pt x="185" y="55"/>
                      <a:pt x="186" y="56"/>
                    </a:cubicBezTo>
                    <a:cubicBezTo>
                      <a:pt x="186" y="56"/>
                      <a:pt x="186" y="56"/>
                      <a:pt x="186" y="56"/>
                    </a:cubicBezTo>
                    <a:cubicBezTo>
                      <a:pt x="186" y="56"/>
                      <a:pt x="186" y="56"/>
                      <a:pt x="186" y="56"/>
                    </a:cubicBezTo>
                    <a:cubicBezTo>
                      <a:pt x="186" y="55"/>
                      <a:pt x="184" y="54"/>
                      <a:pt x="178" y="52"/>
                    </a:cubicBez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7" name="Freeform 300"/>
              <p:cNvSpPr/>
              <p:nvPr/>
            </p:nvSpPr>
            <p:spPr bwMode="auto">
              <a:xfrm>
                <a:off x="573" y="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8" name="Freeform 301"/>
              <p:cNvSpPr/>
              <p:nvPr/>
            </p:nvSpPr>
            <p:spPr bwMode="auto">
              <a:xfrm>
                <a:off x="539" y="776"/>
                <a:ext cx="85" cy="64"/>
              </a:xfrm>
              <a:custGeom>
                <a:avLst/>
                <a:gdLst>
                  <a:gd name="T0" fmla="*/ 0 w 49"/>
                  <a:gd name="T1" fmla="*/ 0 h 37"/>
                  <a:gd name="T2" fmla="*/ 26 w 49"/>
                  <a:gd name="T3" fmla="*/ 15 h 37"/>
                  <a:gd name="T4" fmla="*/ 31 w 49"/>
                  <a:gd name="T5" fmla="*/ 19 h 37"/>
                  <a:gd name="T6" fmla="*/ 49 w 49"/>
                  <a:gd name="T7" fmla="*/ 37 h 37"/>
                  <a:gd name="T8" fmla="*/ 30 w 49"/>
                  <a:gd name="T9" fmla="*/ 17 h 37"/>
                  <a:gd name="T10" fmla="*/ 0 w 49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7">
                    <a:moveTo>
                      <a:pt x="0" y="0"/>
                    </a:moveTo>
                    <a:cubicBezTo>
                      <a:pt x="0" y="0"/>
                      <a:pt x="6" y="8"/>
                      <a:pt x="26" y="15"/>
                    </a:cubicBezTo>
                    <a:cubicBezTo>
                      <a:pt x="29" y="17"/>
                      <a:pt x="31" y="19"/>
                      <a:pt x="31" y="19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33" y="19"/>
                      <a:pt x="30" y="17"/>
                    </a:cubicBezTo>
                    <a:cubicBezTo>
                      <a:pt x="27" y="14"/>
                      <a:pt x="5" y="6"/>
                      <a:pt x="0" y="0"/>
                    </a:cubicBezTo>
                    <a:close/>
                  </a:path>
                </a:pathLst>
              </a:custGeom>
              <a:solidFill>
                <a:srgbClr val="CA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9" name="Freeform 302"/>
              <p:cNvSpPr/>
              <p:nvPr/>
            </p:nvSpPr>
            <p:spPr bwMode="auto">
              <a:xfrm>
                <a:off x="535" y="807"/>
                <a:ext cx="54" cy="29"/>
              </a:xfrm>
              <a:custGeom>
                <a:avLst/>
                <a:gdLst>
                  <a:gd name="T0" fmla="*/ 0 w 31"/>
                  <a:gd name="T1" fmla="*/ 0 h 17"/>
                  <a:gd name="T2" fmla="*/ 2 w 31"/>
                  <a:gd name="T3" fmla="*/ 4 h 17"/>
                  <a:gd name="T4" fmla="*/ 29 w 31"/>
                  <a:gd name="T5" fmla="*/ 16 h 17"/>
                  <a:gd name="T6" fmla="*/ 0 w 3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7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6" y="15"/>
                      <a:pt x="29" y="16"/>
                    </a:cubicBezTo>
                    <a:cubicBezTo>
                      <a:pt x="31" y="17"/>
                      <a:pt x="4" y="4"/>
                      <a:pt x="0" y="0"/>
                    </a:cubicBezTo>
                    <a:close/>
                  </a:path>
                </a:pathLst>
              </a:custGeom>
              <a:solidFill>
                <a:srgbClr val="CA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0" name="Freeform 303"/>
              <p:cNvSpPr/>
              <p:nvPr/>
            </p:nvSpPr>
            <p:spPr bwMode="auto">
              <a:xfrm>
                <a:off x="573" y="771"/>
                <a:ext cx="25" cy="19"/>
              </a:xfrm>
              <a:custGeom>
                <a:avLst/>
                <a:gdLst>
                  <a:gd name="T0" fmla="*/ 14 w 14"/>
                  <a:gd name="T1" fmla="*/ 11 h 11"/>
                  <a:gd name="T2" fmla="*/ 9 w 14"/>
                  <a:gd name="T3" fmla="*/ 5 h 11"/>
                  <a:gd name="T4" fmla="*/ 0 w 14"/>
                  <a:gd name="T5" fmla="*/ 0 h 11"/>
                  <a:gd name="T6" fmla="*/ 8 w 14"/>
                  <a:gd name="T7" fmla="*/ 4 h 11"/>
                  <a:gd name="T8" fmla="*/ 14 w 1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14" y="11"/>
                    </a:moveTo>
                    <a:cubicBezTo>
                      <a:pt x="14" y="11"/>
                      <a:pt x="11" y="7"/>
                      <a:pt x="9" y="5"/>
                    </a:cubicBezTo>
                    <a:cubicBezTo>
                      <a:pt x="6" y="3"/>
                      <a:pt x="2" y="2"/>
                      <a:pt x="0" y="0"/>
                    </a:cubicBezTo>
                    <a:cubicBezTo>
                      <a:pt x="4" y="2"/>
                      <a:pt x="6" y="3"/>
                      <a:pt x="8" y="4"/>
                    </a:cubicBezTo>
                    <a:cubicBezTo>
                      <a:pt x="10" y="5"/>
                      <a:pt x="14" y="11"/>
                      <a:pt x="14" y="11"/>
                    </a:cubicBezTo>
                    <a:close/>
                  </a:path>
                </a:pathLst>
              </a:custGeom>
              <a:solidFill>
                <a:srgbClr val="CA6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1" name="Freeform 304"/>
              <p:cNvSpPr/>
              <p:nvPr/>
            </p:nvSpPr>
            <p:spPr bwMode="auto">
              <a:xfrm>
                <a:off x="316" y="673"/>
                <a:ext cx="79" cy="122"/>
              </a:xfrm>
              <a:custGeom>
                <a:avLst/>
                <a:gdLst>
                  <a:gd name="T0" fmla="*/ 0 w 79"/>
                  <a:gd name="T1" fmla="*/ 110 h 122"/>
                  <a:gd name="T2" fmla="*/ 42 w 79"/>
                  <a:gd name="T3" fmla="*/ 122 h 122"/>
                  <a:gd name="T4" fmla="*/ 79 w 79"/>
                  <a:gd name="T5" fmla="*/ 14 h 122"/>
                  <a:gd name="T6" fmla="*/ 39 w 79"/>
                  <a:gd name="T7" fmla="*/ 0 h 122"/>
                  <a:gd name="T8" fmla="*/ 0 w 79"/>
                  <a:gd name="T9" fmla="*/ 11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22">
                    <a:moveTo>
                      <a:pt x="0" y="110"/>
                    </a:moveTo>
                    <a:lnTo>
                      <a:pt x="42" y="122"/>
                    </a:lnTo>
                    <a:lnTo>
                      <a:pt x="79" y="14"/>
                    </a:lnTo>
                    <a:lnTo>
                      <a:pt x="39" y="0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FAFA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2" name="Freeform 305"/>
              <p:cNvSpPr/>
              <p:nvPr/>
            </p:nvSpPr>
            <p:spPr bwMode="auto">
              <a:xfrm>
                <a:off x="304" y="1437"/>
                <a:ext cx="70" cy="123"/>
              </a:xfrm>
              <a:custGeom>
                <a:avLst/>
                <a:gdLst>
                  <a:gd name="T0" fmla="*/ 28 w 70"/>
                  <a:gd name="T1" fmla="*/ 123 h 123"/>
                  <a:gd name="T2" fmla="*/ 70 w 70"/>
                  <a:gd name="T3" fmla="*/ 109 h 123"/>
                  <a:gd name="T4" fmla="*/ 40 w 70"/>
                  <a:gd name="T5" fmla="*/ 0 h 123"/>
                  <a:gd name="T6" fmla="*/ 0 w 70"/>
                  <a:gd name="T7" fmla="*/ 10 h 123"/>
                  <a:gd name="T8" fmla="*/ 28 w 70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23">
                    <a:moveTo>
                      <a:pt x="28" y="123"/>
                    </a:moveTo>
                    <a:lnTo>
                      <a:pt x="70" y="109"/>
                    </a:lnTo>
                    <a:lnTo>
                      <a:pt x="40" y="0"/>
                    </a:lnTo>
                    <a:lnTo>
                      <a:pt x="0" y="10"/>
                    </a:lnTo>
                    <a:lnTo>
                      <a:pt x="28" y="123"/>
                    </a:lnTo>
                    <a:close/>
                  </a:path>
                </a:pathLst>
              </a:custGeom>
              <a:solidFill>
                <a:srgbClr val="FAFA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3" name="Freeform 306"/>
              <p:cNvSpPr/>
              <p:nvPr/>
            </p:nvSpPr>
            <p:spPr bwMode="auto">
              <a:xfrm>
                <a:off x="310" y="1446"/>
                <a:ext cx="52" cy="112"/>
              </a:xfrm>
              <a:custGeom>
                <a:avLst/>
                <a:gdLst>
                  <a:gd name="T0" fmla="*/ 0 w 52"/>
                  <a:gd name="T1" fmla="*/ 0 h 112"/>
                  <a:gd name="T2" fmla="*/ 52 w 52"/>
                  <a:gd name="T3" fmla="*/ 104 h 112"/>
                  <a:gd name="T4" fmla="*/ 27 w 52"/>
                  <a:gd name="T5" fmla="*/ 112 h 112"/>
                  <a:gd name="T6" fmla="*/ 0 w 52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112">
                    <a:moveTo>
                      <a:pt x="0" y="0"/>
                    </a:moveTo>
                    <a:lnTo>
                      <a:pt x="52" y="104"/>
                    </a:lnTo>
                    <a:lnTo>
                      <a:pt x="27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4" name="Freeform 307"/>
              <p:cNvSpPr/>
              <p:nvPr/>
            </p:nvSpPr>
            <p:spPr bwMode="auto">
              <a:xfrm>
                <a:off x="-246" y="842"/>
                <a:ext cx="240" cy="543"/>
              </a:xfrm>
              <a:custGeom>
                <a:avLst/>
                <a:gdLst>
                  <a:gd name="T0" fmla="*/ 0 w 138"/>
                  <a:gd name="T1" fmla="*/ 313 h 313"/>
                  <a:gd name="T2" fmla="*/ 12 w 138"/>
                  <a:gd name="T3" fmla="*/ 0 h 313"/>
                  <a:gd name="T4" fmla="*/ 138 w 138"/>
                  <a:gd name="T5" fmla="*/ 20 h 313"/>
                  <a:gd name="T6" fmla="*/ 124 w 138"/>
                  <a:gd name="T7" fmla="*/ 149 h 313"/>
                  <a:gd name="T8" fmla="*/ 126 w 138"/>
                  <a:gd name="T9" fmla="*/ 288 h 313"/>
                  <a:gd name="T10" fmla="*/ 0 w 138"/>
                  <a:gd name="T11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313">
                    <a:moveTo>
                      <a:pt x="0" y="313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85" y="17"/>
                      <a:pt x="138" y="20"/>
                    </a:cubicBezTo>
                    <a:cubicBezTo>
                      <a:pt x="138" y="20"/>
                      <a:pt x="127" y="79"/>
                      <a:pt x="124" y="149"/>
                    </a:cubicBezTo>
                    <a:cubicBezTo>
                      <a:pt x="121" y="219"/>
                      <a:pt x="126" y="288"/>
                      <a:pt x="126" y="288"/>
                    </a:cubicBezTo>
                    <a:cubicBezTo>
                      <a:pt x="86" y="282"/>
                      <a:pt x="0" y="313"/>
                      <a:pt x="0" y="313"/>
                    </a:cubicBezTo>
                    <a:close/>
                  </a:path>
                </a:pathLst>
              </a:custGeom>
              <a:solidFill>
                <a:srgbClr val="C25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5" name="Freeform 308"/>
              <p:cNvSpPr/>
              <p:nvPr/>
            </p:nvSpPr>
            <p:spPr bwMode="auto">
              <a:xfrm>
                <a:off x="-487" y="559"/>
                <a:ext cx="849" cy="1104"/>
              </a:xfrm>
              <a:custGeom>
                <a:avLst/>
                <a:gdLst>
                  <a:gd name="T0" fmla="*/ 225 w 489"/>
                  <a:gd name="T1" fmla="*/ 9 h 636"/>
                  <a:gd name="T2" fmla="*/ 35 w 489"/>
                  <a:gd name="T3" fmla="*/ 122 h 636"/>
                  <a:gd name="T4" fmla="*/ 3 w 489"/>
                  <a:gd name="T5" fmla="*/ 286 h 636"/>
                  <a:gd name="T6" fmla="*/ 0 w 489"/>
                  <a:gd name="T7" fmla="*/ 311 h 636"/>
                  <a:gd name="T8" fmla="*/ 1 w 489"/>
                  <a:gd name="T9" fmla="*/ 335 h 636"/>
                  <a:gd name="T10" fmla="*/ 24 w 489"/>
                  <a:gd name="T11" fmla="*/ 495 h 636"/>
                  <a:gd name="T12" fmla="*/ 209 w 489"/>
                  <a:gd name="T13" fmla="*/ 623 h 636"/>
                  <a:gd name="T14" fmla="*/ 476 w 489"/>
                  <a:gd name="T15" fmla="*/ 582 h 636"/>
                  <a:gd name="T16" fmla="*/ 462 w 489"/>
                  <a:gd name="T17" fmla="*/ 506 h 636"/>
                  <a:gd name="T18" fmla="*/ 224 w 489"/>
                  <a:gd name="T19" fmla="*/ 527 h 636"/>
                  <a:gd name="T20" fmla="*/ 211 w 489"/>
                  <a:gd name="T21" fmla="*/ 523 h 636"/>
                  <a:gd name="T22" fmla="*/ 173 w 489"/>
                  <a:gd name="T23" fmla="*/ 501 h 636"/>
                  <a:gd name="T24" fmla="*/ 175 w 489"/>
                  <a:gd name="T25" fmla="*/ 425 h 636"/>
                  <a:gd name="T26" fmla="*/ 186 w 489"/>
                  <a:gd name="T27" fmla="*/ 315 h 636"/>
                  <a:gd name="T28" fmla="*/ 180 w 489"/>
                  <a:gd name="T29" fmla="*/ 206 h 636"/>
                  <a:gd name="T30" fmla="*/ 182 w 489"/>
                  <a:gd name="T31" fmla="*/ 129 h 636"/>
                  <a:gd name="T32" fmla="*/ 221 w 489"/>
                  <a:gd name="T33" fmla="*/ 109 h 636"/>
                  <a:gd name="T34" fmla="*/ 465 w 489"/>
                  <a:gd name="T35" fmla="*/ 135 h 636"/>
                  <a:gd name="T36" fmla="*/ 489 w 489"/>
                  <a:gd name="T37" fmla="*/ 63 h 636"/>
                  <a:gd name="T38" fmla="*/ 225 w 489"/>
                  <a:gd name="T39" fmla="*/ 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9" h="636">
                    <a:moveTo>
                      <a:pt x="225" y="9"/>
                    </a:moveTo>
                    <a:cubicBezTo>
                      <a:pt x="141" y="17"/>
                      <a:pt x="35" y="122"/>
                      <a:pt x="35" y="122"/>
                    </a:cubicBezTo>
                    <a:cubicBezTo>
                      <a:pt x="19" y="198"/>
                      <a:pt x="8" y="244"/>
                      <a:pt x="3" y="286"/>
                    </a:cubicBezTo>
                    <a:cubicBezTo>
                      <a:pt x="3" y="286"/>
                      <a:pt x="0" y="303"/>
                      <a:pt x="0" y="311"/>
                    </a:cubicBezTo>
                    <a:cubicBezTo>
                      <a:pt x="0" y="319"/>
                      <a:pt x="1" y="335"/>
                      <a:pt x="1" y="335"/>
                    </a:cubicBezTo>
                    <a:cubicBezTo>
                      <a:pt x="4" y="376"/>
                      <a:pt x="11" y="420"/>
                      <a:pt x="24" y="495"/>
                    </a:cubicBezTo>
                    <a:cubicBezTo>
                      <a:pt x="24" y="495"/>
                      <a:pt x="126" y="610"/>
                      <a:pt x="209" y="623"/>
                    </a:cubicBezTo>
                    <a:cubicBezTo>
                      <a:pt x="293" y="636"/>
                      <a:pt x="476" y="582"/>
                      <a:pt x="476" y="582"/>
                    </a:cubicBezTo>
                    <a:cubicBezTo>
                      <a:pt x="462" y="506"/>
                      <a:pt x="462" y="506"/>
                      <a:pt x="462" y="506"/>
                    </a:cubicBezTo>
                    <a:cubicBezTo>
                      <a:pt x="462" y="506"/>
                      <a:pt x="294" y="543"/>
                      <a:pt x="224" y="527"/>
                    </a:cubicBezTo>
                    <a:cubicBezTo>
                      <a:pt x="219" y="526"/>
                      <a:pt x="214" y="524"/>
                      <a:pt x="211" y="523"/>
                    </a:cubicBezTo>
                    <a:cubicBezTo>
                      <a:pt x="197" y="517"/>
                      <a:pt x="184" y="509"/>
                      <a:pt x="173" y="501"/>
                    </a:cubicBezTo>
                    <a:cubicBezTo>
                      <a:pt x="156" y="480"/>
                      <a:pt x="167" y="453"/>
                      <a:pt x="175" y="425"/>
                    </a:cubicBezTo>
                    <a:cubicBezTo>
                      <a:pt x="184" y="391"/>
                      <a:pt x="185" y="352"/>
                      <a:pt x="186" y="315"/>
                    </a:cubicBezTo>
                    <a:cubicBezTo>
                      <a:pt x="187" y="279"/>
                      <a:pt x="188" y="240"/>
                      <a:pt x="180" y="206"/>
                    </a:cubicBezTo>
                    <a:cubicBezTo>
                      <a:pt x="174" y="177"/>
                      <a:pt x="165" y="149"/>
                      <a:pt x="182" y="129"/>
                    </a:cubicBezTo>
                    <a:cubicBezTo>
                      <a:pt x="194" y="121"/>
                      <a:pt x="207" y="115"/>
                      <a:pt x="221" y="109"/>
                    </a:cubicBezTo>
                    <a:cubicBezTo>
                      <a:pt x="281" y="87"/>
                      <a:pt x="465" y="135"/>
                      <a:pt x="465" y="135"/>
                    </a:cubicBezTo>
                    <a:cubicBezTo>
                      <a:pt x="489" y="63"/>
                      <a:pt x="489" y="63"/>
                      <a:pt x="489" y="63"/>
                    </a:cubicBezTo>
                    <a:cubicBezTo>
                      <a:pt x="489" y="63"/>
                      <a:pt x="309" y="0"/>
                      <a:pt x="225" y="9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6" name="Freeform 309"/>
              <p:cNvSpPr/>
              <p:nvPr/>
            </p:nvSpPr>
            <p:spPr bwMode="auto">
              <a:xfrm>
                <a:off x="322" y="675"/>
                <a:ext cx="38" cy="116"/>
              </a:xfrm>
              <a:custGeom>
                <a:avLst/>
                <a:gdLst>
                  <a:gd name="T0" fmla="*/ 38 w 38"/>
                  <a:gd name="T1" fmla="*/ 0 h 116"/>
                  <a:gd name="T2" fmla="*/ 24 w 38"/>
                  <a:gd name="T3" fmla="*/ 116 h 116"/>
                  <a:gd name="T4" fmla="*/ 0 w 38"/>
                  <a:gd name="T5" fmla="*/ 109 h 116"/>
                  <a:gd name="T6" fmla="*/ 38 w 38"/>
                  <a:gd name="T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16">
                    <a:moveTo>
                      <a:pt x="38" y="0"/>
                    </a:moveTo>
                    <a:lnTo>
                      <a:pt x="24" y="116"/>
                    </a:lnTo>
                    <a:lnTo>
                      <a:pt x="0" y="10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7" name="Freeform 310"/>
              <p:cNvSpPr/>
              <p:nvPr/>
            </p:nvSpPr>
            <p:spPr bwMode="auto">
              <a:xfrm>
                <a:off x="-206" y="682"/>
                <a:ext cx="545" cy="179"/>
              </a:xfrm>
              <a:custGeom>
                <a:avLst/>
                <a:gdLst>
                  <a:gd name="T0" fmla="*/ 69 w 314"/>
                  <a:gd name="T1" fmla="*/ 9 h 103"/>
                  <a:gd name="T2" fmla="*/ 12 w 314"/>
                  <a:gd name="T3" fmla="*/ 42 h 103"/>
                  <a:gd name="T4" fmla="*/ 12 w 314"/>
                  <a:gd name="T5" fmla="*/ 103 h 103"/>
                  <a:gd name="T6" fmla="*/ 20 w 314"/>
                  <a:gd name="T7" fmla="*/ 58 h 103"/>
                  <a:gd name="T8" fmla="*/ 59 w 314"/>
                  <a:gd name="T9" fmla="*/ 38 h 103"/>
                  <a:gd name="T10" fmla="*/ 303 w 314"/>
                  <a:gd name="T11" fmla="*/ 64 h 103"/>
                  <a:gd name="T12" fmla="*/ 314 w 314"/>
                  <a:gd name="T13" fmla="*/ 29 h 103"/>
                  <a:gd name="T14" fmla="*/ 69 w 314"/>
                  <a:gd name="T15" fmla="*/ 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4" h="103">
                    <a:moveTo>
                      <a:pt x="69" y="9"/>
                    </a:moveTo>
                    <a:cubicBezTo>
                      <a:pt x="36" y="12"/>
                      <a:pt x="20" y="26"/>
                      <a:pt x="12" y="42"/>
                    </a:cubicBezTo>
                    <a:cubicBezTo>
                      <a:pt x="0" y="66"/>
                      <a:pt x="12" y="103"/>
                      <a:pt x="12" y="103"/>
                    </a:cubicBezTo>
                    <a:cubicBezTo>
                      <a:pt x="11" y="81"/>
                      <a:pt x="6" y="74"/>
                      <a:pt x="20" y="58"/>
                    </a:cubicBezTo>
                    <a:cubicBezTo>
                      <a:pt x="32" y="50"/>
                      <a:pt x="45" y="44"/>
                      <a:pt x="59" y="38"/>
                    </a:cubicBezTo>
                    <a:cubicBezTo>
                      <a:pt x="119" y="16"/>
                      <a:pt x="303" y="64"/>
                      <a:pt x="303" y="64"/>
                    </a:cubicBezTo>
                    <a:cubicBezTo>
                      <a:pt x="314" y="29"/>
                      <a:pt x="314" y="29"/>
                      <a:pt x="314" y="29"/>
                    </a:cubicBezTo>
                    <a:cubicBezTo>
                      <a:pt x="314" y="29"/>
                      <a:pt x="153" y="0"/>
                      <a:pt x="69" y="9"/>
                    </a:cubicBezTo>
                    <a:close/>
                  </a:path>
                </a:pathLst>
              </a:custGeom>
              <a:solidFill>
                <a:srgbClr val="C25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8" name="Freeform 311"/>
              <p:cNvSpPr/>
              <p:nvPr/>
            </p:nvSpPr>
            <p:spPr bwMode="auto">
              <a:xfrm>
                <a:off x="-487" y="922"/>
                <a:ext cx="826" cy="741"/>
              </a:xfrm>
              <a:custGeom>
                <a:avLst/>
                <a:gdLst>
                  <a:gd name="T0" fmla="*/ 32 w 476"/>
                  <a:gd name="T1" fmla="*/ 0 h 427"/>
                  <a:gd name="T2" fmla="*/ 3 w 476"/>
                  <a:gd name="T3" fmla="*/ 77 h 427"/>
                  <a:gd name="T4" fmla="*/ 0 w 476"/>
                  <a:gd name="T5" fmla="*/ 102 h 427"/>
                  <a:gd name="T6" fmla="*/ 1 w 476"/>
                  <a:gd name="T7" fmla="*/ 126 h 427"/>
                  <a:gd name="T8" fmla="*/ 24 w 476"/>
                  <a:gd name="T9" fmla="*/ 286 h 427"/>
                  <a:gd name="T10" fmla="*/ 209 w 476"/>
                  <a:gd name="T11" fmla="*/ 414 h 427"/>
                  <a:gd name="T12" fmla="*/ 476 w 476"/>
                  <a:gd name="T13" fmla="*/ 373 h 427"/>
                  <a:gd name="T14" fmla="*/ 469 w 476"/>
                  <a:gd name="T15" fmla="*/ 332 h 427"/>
                  <a:gd name="T16" fmla="*/ 198 w 476"/>
                  <a:gd name="T17" fmla="*/ 353 h 427"/>
                  <a:gd name="T18" fmla="*/ 185 w 476"/>
                  <a:gd name="T19" fmla="*/ 348 h 427"/>
                  <a:gd name="T20" fmla="*/ 90 w 476"/>
                  <a:gd name="T21" fmla="*/ 271 h 427"/>
                  <a:gd name="T22" fmla="*/ 98 w 476"/>
                  <a:gd name="T23" fmla="*/ 143 h 427"/>
                  <a:gd name="T24" fmla="*/ 94 w 476"/>
                  <a:gd name="T25" fmla="*/ 31 h 427"/>
                  <a:gd name="T26" fmla="*/ 32 w 476"/>
                  <a:gd name="T27" fmla="*/ 0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6" h="427">
                    <a:moveTo>
                      <a:pt x="32" y="0"/>
                    </a:moveTo>
                    <a:cubicBezTo>
                      <a:pt x="18" y="27"/>
                      <a:pt x="6" y="56"/>
                      <a:pt x="3" y="77"/>
                    </a:cubicBezTo>
                    <a:cubicBezTo>
                      <a:pt x="3" y="77"/>
                      <a:pt x="0" y="94"/>
                      <a:pt x="0" y="102"/>
                    </a:cubicBezTo>
                    <a:cubicBezTo>
                      <a:pt x="0" y="110"/>
                      <a:pt x="1" y="126"/>
                      <a:pt x="1" y="126"/>
                    </a:cubicBezTo>
                    <a:cubicBezTo>
                      <a:pt x="4" y="167"/>
                      <a:pt x="11" y="211"/>
                      <a:pt x="24" y="286"/>
                    </a:cubicBezTo>
                    <a:cubicBezTo>
                      <a:pt x="24" y="286"/>
                      <a:pt x="126" y="401"/>
                      <a:pt x="209" y="414"/>
                    </a:cubicBezTo>
                    <a:cubicBezTo>
                      <a:pt x="293" y="427"/>
                      <a:pt x="476" y="373"/>
                      <a:pt x="476" y="373"/>
                    </a:cubicBezTo>
                    <a:cubicBezTo>
                      <a:pt x="469" y="332"/>
                      <a:pt x="469" y="332"/>
                      <a:pt x="469" y="332"/>
                    </a:cubicBezTo>
                    <a:cubicBezTo>
                      <a:pt x="469" y="332"/>
                      <a:pt x="336" y="387"/>
                      <a:pt x="198" y="353"/>
                    </a:cubicBezTo>
                    <a:cubicBezTo>
                      <a:pt x="193" y="351"/>
                      <a:pt x="189" y="350"/>
                      <a:pt x="185" y="348"/>
                    </a:cubicBezTo>
                    <a:cubicBezTo>
                      <a:pt x="171" y="343"/>
                      <a:pt x="89" y="289"/>
                      <a:pt x="90" y="271"/>
                    </a:cubicBezTo>
                    <a:cubicBezTo>
                      <a:pt x="82" y="241"/>
                      <a:pt x="102" y="226"/>
                      <a:pt x="98" y="143"/>
                    </a:cubicBezTo>
                    <a:cubicBezTo>
                      <a:pt x="97" y="112"/>
                      <a:pt x="107" y="82"/>
                      <a:pt x="94" y="31"/>
                    </a:cubicBezTo>
                    <a:cubicBezTo>
                      <a:pt x="94" y="31"/>
                      <a:pt x="34" y="1"/>
                      <a:pt x="32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9" name="Freeform 312"/>
              <p:cNvSpPr/>
              <p:nvPr/>
            </p:nvSpPr>
            <p:spPr bwMode="auto">
              <a:xfrm>
                <a:off x="-506" y="739"/>
                <a:ext cx="81" cy="707"/>
              </a:xfrm>
              <a:custGeom>
                <a:avLst/>
                <a:gdLst>
                  <a:gd name="T0" fmla="*/ 38 w 47"/>
                  <a:gd name="T1" fmla="*/ 0 h 407"/>
                  <a:gd name="T2" fmla="*/ 47 w 47"/>
                  <a:gd name="T3" fmla="*/ 19 h 407"/>
                  <a:gd name="T4" fmla="*/ 20 w 47"/>
                  <a:gd name="T5" fmla="*/ 204 h 407"/>
                  <a:gd name="T6" fmla="*/ 38 w 47"/>
                  <a:gd name="T7" fmla="*/ 387 h 407"/>
                  <a:gd name="T8" fmla="*/ 28 w 47"/>
                  <a:gd name="T9" fmla="*/ 407 h 407"/>
                  <a:gd name="T10" fmla="*/ 18 w 47"/>
                  <a:gd name="T11" fmla="*/ 387 h 407"/>
                  <a:gd name="T12" fmla="*/ 3 w 47"/>
                  <a:gd name="T13" fmla="*/ 204 h 407"/>
                  <a:gd name="T14" fmla="*/ 27 w 47"/>
                  <a:gd name="T15" fmla="*/ 19 h 407"/>
                  <a:gd name="T16" fmla="*/ 38 w 47"/>
                  <a:gd name="T17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07">
                    <a:moveTo>
                      <a:pt x="38" y="0"/>
                    </a:moveTo>
                    <a:cubicBezTo>
                      <a:pt x="43" y="0"/>
                      <a:pt x="47" y="9"/>
                      <a:pt x="47" y="19"/>
                    </a:cubicBezTo>
                    <a:cubicBezTo>
                      <a:pt x="47" y="19"/>
                      <a:pt x="23" y="92"/>
                      <a:pt x="20" y="204"/>
                    </a:cubicBezTo>
                    <a:cubicBezTo>
                      <a:pt x="17" y="316"/>
                      <a:pt x="38" y="387"/>
                      <a:pt x="38" y="387"/>
                    </a:cubicBezTo>
                    <a:cubicBezTo>
                      <a:pt x="38" y="398"/>
                      <a:pt x="33" y="407"/>
                      <a:pt x="28" y="407"/>
                    </a:cubicBezTo>
                    <a:cubicBezTo>
                      <a:pt x="22" y="406"/>
                      <a:pt x="18" y="398"/>
                      <a:pt x="18" y="387"/>
                    </a:cubicBezTo>
                    <a:cubicBezTo>
                      <a:pt x="18" y="387"/>
                      <a:pt x="0" y="311"/>
                      <a:pt x="3" y="204"/>
                    </a:cubicBezTo>
                    <a:cubicBezTo>
                      <a:pt x="5" y="96"/>
                      <a:pt x="27" y="19"/>
                      <a:pt x="27" y="19"/>
                    </a:cubicBezTo>
                    <a:cubicBezTo>
                      <a:pt x="27" y="8"/>
                      <a:pt x="32" y="0"/>
                      <a:pt x="38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0" name="Freeform 313"/>
              <p:cNvSpPr/>
              <p:nvPr/>
            </p:nvSpPr>
            <p:spPr bwMode="auto">
              <a:xfrm>
                <a:off x="-213" y="972"/>
                <a:ext cx="118" cy="83"/>
              </a:xfrm>
              <a:custGeom>
                <a:avLst/>
                <a:gdLst>
                  <a:gd name="T0" fmla="*/ 118 w 118"/>
                  <a:gd name="T1" fmla="*/ 73 h 83"/>
                  <a:gd name="T2" fmla="*/ 12 w 118"/>
                  <a:gd name="T3" fmla="*/ 0 h 83"/>
                  <a:gd name="T4" fmla="*/ 0 w 118"/>
                  <a:gd name="T5" fmla="*/ 3 h 83"/>
                  <a:gd name="T6" fmla="*/ 87 w 118"/>
                  <a:gd name="T7" fmla="*/ 61 h 83"/>
                  <a:gd name="T8" fmla="*/ 89 w 118"/>
                  <a:gd name="T9" fmla="*/ 66 h 83"/>
                  <a:gd name="T10" fmla="*/ 115 w 118"/>
                  <a:gd name="T11" fmla="*/ 83 h 83"/>
                  <a:gd name="T12" fmla="*/ 118 w 118"/>
                  <a:gd name="T13" fmla="*/ 7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83">
                    <a:moveTo>
                      <a:pt x="118" y="73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87" y="61"/>
                    </a:lnTo>
                    <a:lnTo>
                      <a:pt x="89" y="66"/>
                    </a:lnTo>
                    <a:lnTo>
                      <a:pt x="115" y="83"/>
                    </a:lnTo>
                    <a:lnTo>
                      <a:pt x="118" y="73"/>
                    </a:lnTo>
                    <a:close/>
                  </a:path>
                </a:pathLst>
              </a:custGeom>
              <a:solidFill>
                <a:srgbClr val="213C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1" name="Freeform 314"/>
              <p:cNvSpPr/>
              <p:nvPr/>
            </p:nvSpPr>
            <p:spPr bwMode="auto">
              <a:xfrm>
                <a:off x="-317" y="1248"/>
                <a:ext cx="139" cy="28"/>
              </a:xfrm>
              <a:custGeom>
                <a:avLst/>
                <a:gdLst>
                  <a:gd name="T0" fmla="*/ 135 w 139"/>
                  <a:gd name="T1" fmla="*/ 28 h 28"/>
                  <a:gd name="T2" fmla="*/ 7 w 139"/>
                  <a:gd name="T3" fmla="*/ 10 h 28"/>
                  <a:gd name="T4" fmla="*/ 0 w 139"/>
                  <a:gd name="T5" fmla="*/ 0 h 28"/>
                  <a:gd name="T6" fmla="*/ 102 w 139"/>
                  <a:gd name="T7" fmla="*/ 15 h 28"/>
                  <a:gd name="T8" fmla="*/ 108 w 139"/>
                  <a:gd name="T9" fmla="*/ 12 h 28"/>
                  <a:gd name="T10" fmla="*/ 139 w 139"/>
                  <a:gd name="T11" fmla="*/ 17 h 28"/>
                  <a:gd name="T12" fmla="*/ 135 w 139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28">
                    <a:moveTo>
                      <a:pt x="135" y="28"/>
                    </a:moveTo>
                    <a:lnTo>
                      <a:pt x="7" y="10"/>
                    </a:lnTo>
                    <a:lnTo>
                      <a:pt x="0" y="0"/>
                    </a:lnTo>
                    <a:lnTo>
                      <a:pt x="102" y="15"/>
                    </a:lnTo>
                    <a:lnTo>
                      <a:pt x="108" y="12"/>
                    </a:lnTo>
                    <a:lnTo>
                      <a:pt x="139" y="17"/>
                    </a:lnTo>
                    <a:lnTo>
                      <a:pt x="135" y="28"/>
                    </a:lnTo>
                    <a:close/>
                  </a:path>
                </a:pathLst>
              </a:custGeom>
              <a:solidFill>
                <a:srgbClr val="213C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2" name="Freeform 315"/>
              <p:cNvSpPr/>
              <p:nvPr/>
            </p:nvSpPr>
            <p:spPr bwMode="auto">
              <a:xfrm>
                <a:off x="-176" y="1119"/>
                <a:ext cx="79" cy="75"/>
              </a:xfrm>
              <a:custGeom>
                <a:avLst/>
                <a:gdLst>
                  <a:gd name="T0" fmla="*/ 10 w 46"/>
                  <a:gd name="T1" fmla="*/ 40 h 43"/>
                  <a:gd name="T2" fmla="*/ 3 w 46"/>
                  <a:gd name="T3" fmla="*/ 17 h 43"/>
                  <a:gd name="T4" fmla="*/ 24 w 46"/>
                  <a:gd name="T5" fmla="*/ 4 h 43"/>
                  <a:gd name="T6" fmla="*/ 42 w 46"/>
                  <a:gd name="T7" fmla="*/ 31 h 43"/>
                  <a:gd name="T8" fmla="*/ 10 w 46"/>
                  <a:gd name="T9" fmla="*/ 4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3">
                    <a:moveTo>
                      <a:pt x="10" y="40"/>
                    </a:moveTo>
                    <a:cubicBezTo>
                      <a:pt x="1" y="37"/>
                      <a:pt x="0" y="25"/>
                      <a:pt x="3" y="17"/>
                    </a:cubicBezTo>
                    <a:cubicBezTo>
                      <a:pt x="6" y="9"/>
                      <a:pt x="16" y="0"/>
                      <a:pt x="24" y="4"/>
                    </a:cubicBezTo>
                    <a:cubicBezTo>
                      <a:pt x="33" y="7"/>
                      <a:pt x="46" y="19"/>
                      <a:pt x="42" y="31"/>
                    </a:cubicBezTo>
                    <a:cubicBezTo>
                      <a:pt x="37" y="43"/>
                      <a:pt x="18" y="43"/>
                      <a:pt x="10" y="40"/>
                    </a:cubicBezTo>
                    <a:close/>
                  </a:path>
                </a:pathLst>
              </a:custGeom>
              <a:solidFill>
                <a:srgbClr val="E6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3" name="Freeform 316"/>
              <p:cNvSpPr/>
              <p:nvPr/>
            </p:nvSpPr>
            <p:spPr bwMode="auto">
              <a:xfrm>
                <a:off x="-445" y="906"/>
                <a:ext cx="317" cy="357"/>
              </a:xfrm>
              <a:custGeom>
                <a:avLst/>
                <a:gdLst>
                  <a:gd name="T0" fmla="*/ 44 w 183"/>
                  <a:gd name="T1" fmla="*/ 197 h 206"/>
                  <a:gd name="T2" fmla="*/ 19 w 183"/>
                  <a:gd name="T3" fmla="*/ 85 h 206"/>
                  <a:gd name="T4" fmla="*/ 109 w 183"/>
                  <a:gd name="T5" fmla="*/ 16 h 206"/>
                  <a:gd name="T6" fmla="*/ 179 w 183"/>
                  <a:gd name="T7" fmla="*/ 83 h 206"/>
                  <a:gd name="T8" fmla="*/ 173 w 183"/>
                  <a:gd name="T9" fmla="*/ 144 h 206"/>
                  <a:gd name="T10" fmla="*/ 137 w 183"/>
                  <a:gd name="T11" fmla="*/ 195 h 206"/>
                  <a:gd name="T12" fmla="*/ 44 w 183"/>
                  <a:gd name="T13" fmla="*/ 19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3" h="206">
                    <a:moveTo>
                      <a:pt x="44" y="197"/>
                    </a:moveTo>
                    <a:cubicBezTo>
                      <a:pt x="0" y="180"/>
                      <a:pt x="1" y="132"/>
                      <a:pt x="19" y="85"/>
                    </a:cubicBezTo>
                    <a:cubicBezTo>
                      <a:pt x="37" y="38"/>
                      <a:pt x="65" y="0"/>
                      <a:pt x="109" y="16"/>
                    </a:cubicBezTo>
                    <a:cubicBezTo>
                      <a:pt x="133" y="25"/>
                      <a:pt x="177" y="74"/>
                      <a:pt x="179" y="83"/>
                    </a:cubicBezTo>
                    <a:cubicBezTo>
                      <a:pt x="183" y="101"/>
                      <a:pt x="181" y="122"/>
                      <a:pt x="173" y="144"/>
                    </a:cubicBezTo>
                    <a:cubicBezTo>
                      <a:pt x="164" y="167"/>
                      <a:pt x="146" y="191"/>
                      <a:pt x="137" y="195"/>
                    </a:cubicBezTo>
                    <a:cubicBezTo>
                      <a:pt x="127" y="199"/>
                      <a:pt x="67" y="206"/>
                      <a:pt x="44" y="197"/>
                    </a:cubicBezTo>
                    <a:close/>
                  </a:path>
                </a:pathLst>
              </a:custGeom>
              <a:solidFill>
                <a:srgbClr val="E6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4" name="Freeform 317"/>
              <p:cNvSpPr/>
              <p:nvPr/>
            </p:nvSpPr>
            <p:spPr bwMode="auto">
              <a:xfrm>
                <a:off x="-614" y="842"/>
                <a:ext cx="455" cy="432"/>
              </a:xfrm>
              <a:custGeom>
                <a:avLst/>
                <a:gdLst>
                  <a:gd name="T0" fmla="*/ 196 w 262"/>
                  <a:gd name="T1" fmla="*/ 238 h 249"/>
                  <a:gd name="T2" fmla="*/ 120 w 262"/>
                  <a:gd name="T3" fmla="*/ 229 h 249"/>
                  <a:gd name="T4" fmla="*/ 37 w 262"/>
                  <a:gd name="T5" fmla="*/ 92 h 249"/>
                  <a:gd name="T6" fmla="*/ 197 w 262"/>
                  <a:gd name="T7" fmla="*/ 46 h 249"/>
                  <a:gd name="T8" fmla="*/ 255 w 262"/>
                  <a:gd name="T9" fmla="*/ 91 h 249"/>
                  <a:gd name="T10" fmla="*/ 239 w 262"/>
                  <a:gd name="T11" fmla="*/ 169 h 249"/>
                  <a:gd name="T12" fmla="*/ 196 w 262"/>
                  <a:gd name="T13" fmla="*/ 238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2" h="249">
                    <a:moveTo>
                      <a:pt x="196" y="238"/>
                    </a:moveTo>
                    <a:cubicBezTo>
                      <a:pt x="179" y="249"/>
                      <a:pt x="136" y="236"/>
                      <a:pt x="120" y="229"/>
                    </a:cubicBezTo>
                    <a:cubicBezTo>
                      <a:pt x="104" y="222"/>
                      <a:pt x="0" y="193"/>
                      <a:pt x="37" y="92"/>
                    </a:cubicBezTo>
                    <a:cubicBezTo>
                      <a:pt x="71" y="0"/>
                      <a:pt x="167" y="35"/>
                      <a:pt x="197" y="46"/>
                    </a:cubicBezTo>
                    <a:cubicBezTo>
                      <a:pt x="227" y="56"/>
                      <a:pt x="255" y="77"/>
                      <a:pt x="255" y="91"/>
                    </a:cubicBezTo>
                    <a:cubicBezTo>
                      <a:pt x="207" y="97"/>
                      <a:pt x="262" y="110"/>
                      <a:pt x="239" y="169"/>
                    </a:cubicBezTo>
                    <a:cubicBezTo>
                      <a:pt x="217" y="229"/>
                      <a:pt x="165" y="204"/>
                      <a:pt x="196" y="238"/>
                    </a:cubicBezTo>
                    <a:close/>
                  </a:path>
                </a:pathLst>
              </a:custGeom>
              <a:solidFill>
                <a:srgbClr val="494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5" name="Freeform 318"/>
              <p:cNvSpPr/>
              <p:nvPr/>
            </p:nvSpPr>
            <p:spPr bwMode="auto">
              <a:xfrm>
                <a:off x="-614" y="1001"/>
                <a:ext cx="415" cy="273"/>
              </a:xfrm>
              <a:custGeom>
                <a:avLst/>
                <a:gdLst>
                  <a:gd name="T0" fmla="*/ 196 w 239"/>
                  <a:gd name="T1" fmla="*/ 146 h 157"/>
                  <a:gd name="T2" fmla="*/ 120 w 239"/>
                  <a:gd name="T3" fmla="*/ 137 h 157"/>
                  <a:gd name="T4" fmla="*/ 37 w 239"/>
                  <a:gd name="T5" fmla="*/ 0 h 157"/>
                  <a:gd name="T6" fmla="*/ 239 w 239"/>
                  <a:gd name="T7" fmla="*/ 77 h 157"/>
                  <a:gd name="T8" fmla="*/ 196 w 239"/>
                  <a:gd name="T9" fmla="*/ 14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57">
                    <a:moveTo>
                      <a:pt x="196" y="146"/>
                    </a:moveTo>
                    <a:cubicBezTo>
                      <a:pt x="179" y="157"/>
                      <a:pt x="136" y="144"/>
                      <a:pt x="120" y="137"/>
                    </a:cubicBezTo>
                    <a:cubicBezTo>
                      <a:pt x="104" y="130"/>
                      <a:pt x="0" y="101"/>
                      <a:pt x="37" y="0"/>
                    </a:cubicBezTo>
                    <a:cubicBezTo>
                      <a:pt x="36" y="66"/>
                      <a:pt x="164" y="133"/>
                      <a:pt x="239" y="77"/>
                    </a:cubicBezTo>
                    <a:cubicBezTo>
                      <a:pt x="217" y="137"/>
                      <a:pt x="165" y="112"/>
                      <a:pt x="196" y="146"/>
                    </a:cubicBezTo>
                    <a:close/>
                  </a:path>
                </a:pathLst>
              </a:custGeom>
              <a:solidFill>
                <a:srgbClr val="3235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6" name="Freeform 319"/>
              <p:cNvSpPr/>
              <p:nvPr/>
            </p:nvSpPr>
            <p:spPr bwMode="auto">
              <a:xfrm>
                <a:off x="-136" y="1121"/>
                <a:ext cx="17" cy="30"/>
              </a:xfrm>
              <a:custGeom>
                <a:avLst/>
                <a:gdLst>
                  <a:gd name="T0" fmla="*/ 1 w 10"/>
                  <a:gd name="T1" fmla="*/ 9 h 17"/>
                  <a:gd name="T2" fmla="*/ 3 w 10"/>
                  <a:gd name="T3" fmla="*/ 0 h 17"/>
                  <a:gd name="T4" fmla="*/ 9 w 10"/>
                  <a:gd name="T5" fmla="*/ 8 h 17"/>
                  <a:gd name="T6" fmla="*/ 6 w 10"/>
                  <a:gd name="T7" fmla="*/ 17 h 17"/>
                  <a:gd name="T8" fmla="*/ 1 w 10"/>
                  <a:gd name="T9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7">
                    <a:moveTo>
                      <a:pt x="1" y="9"/>
                    </a:moveTo>
                    <a:cubicBezTo>
                      <a:pt x="0" y="5"/>
                      <a:pt x="1" y="1"/>
                      <a:pt x="3" y="0"/>
                    </a:cubicBezTo>
                    <a:cubicBezTo>
                      <a:pt x="6" y="0"/>
                      <a:pt x="8" y="3"/>
                      <a:pt x="9" y="8"/>
                    </a:cubicBezTo>
                    <a:cubicBezTo>
                      <a:pt x="10" y="12"/>
                      <a:pt x="9" y="16"/>
                      <a:pt x="6" y="17"/>
                    </a:cubicBezTo>
                    <a:cubicBezTo>
                      <a:pt x="4" y="17"/>
                      <a:pt x="1" y="14"/>
                      <a:pt x="1" y="9"/>
                    </a:cubicBezTo>
                    <a:close/>
                  </a:path>
                </a:pathLst>
              </a:custGeom>
              <a:solidFill>
                <a:srgbClr val="494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7" name="Freeform 320"/>
              <p:cNvSpPr/>
              <p:nvPr/>
            </p:nvSpPr>
            <p:spPr bwMode="auto">
              <a:xfrm>
                <a:off x="-161" y="1175"/>
                <a:ext cx="28" cy="24"/>
              </a:xfrm>
              <a:custGeom>
                <a:avLst/>
                <a:gdLst>
                  <a:gd name="T0" fmla="*/ 5 w 16"/>
                  <a:gd name="T1" fmla="*/ 3 h 14"/>
                  <a:gd name="T2" fmla="*/ 1 w 16"/>
                  <a:gd name="T3" fmla="*/ 12 h 14"/>
                  <a:gd name="T4" fmla="*/ 11 w 16"/>
                  <a:gd name="T5" fmla="*/ 10 h 14"/>
                  <a:gd name="T6" fmla="*/ 14 w 16"/>
                  <a:gd name="T7" fmla="*/ 1 h 14"/>
                  <a:gd name="T8" fmla="*/ 5 w 16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3"/>
                    </a:moveTo>
                    <a:cubicBezTo>
                      <a:pt x="1" y="6"/>
                      <a:pt x="0" y="10"/>
                      <a:pt x="1" y="12"/>
                    </a:cubicBezTo>
                    <a:cubicBezTo>
                      <a:pt x="3" y="14"/>
                      <a:pt x="7" y="13"/>
                      <a:pt x="11" y="10"/>
                    </a:cubicBezTo>
                    <a:cubicBezTo>
                      <a:pt x="14" y="7"/>
                      <a:pt x="16" y="3"/>
                      <a:pt x="14" y="1"/>
                    </a:cubicBezTo>
                    <a:cubicBezTo>
                      <a:pt x="13" y="0"/>
                      <a:pt x="9" y="0"/>
                      <a:pt x="5" y="3"/>
                    </a:cubicBezTo>
                    <a:close/>
                  </a:path>
                </a:pathLst>
              </a:custGeom>
              <a:solidFill>
                <a:srgbClr val="494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8" name="Freeform 321"/>
              <p:cNvSpPr/>
              <p:nvPr/>
            </p:nvSpPr>
            <p:spPr bwMode="auto">
              <a:xfrm>
                <a:off x="-185" y="1045"/>
                <a:ext cx="92" cy="231"/>
              </a:xfrm>
              <a:custGeom>
                <a:avLst/>
                <a:gdLst>
                  <a:gd name="T0" fmla="*/ 2 w 53"/>
                  <a:gd name="T1" fmla="*/ 133 h 133"/>
                  <a:gd name="T2" fmla="*/ 1 w 53"/>
                  <a:gd name="T3" fmla="*/ 131 h 133"/>
                  <a:gd name="T4" fmla="*/ 29 w 53"/>
                  <a:gd name="T5" fmla="*/ 67 h 133"/>
                  <a:gd name="T6" fmla="*/ 50 w 53"/>
                  <a:gd name="T7" fmla="*/ 1 h 133"/>
                  <a:gd name="T8" fmla="*/ 52 w 53"/>
                  <a:gd name="T9" fmla="*/ 0 h 133"/>
                  <a:gd name="T10" fmla="*/ 53 w 53"/>
                  <a:gd name="T11" fmla="*/ 2 h 133"/>
                  <a:gd name="T12" fmla="*/ 33 w 53"/>
                  <a:gd name="T13" fmla="*/ 69 h 133"/>
                  <a:gd name="T14" fmla="*/ 3 w 53"/>
                  <a:gd name="T15" fmla="*/ 132 h 133"/>
                  <a:gd name="T16" fmla="*/ 2 w 53"/>
                  <a:gd name="T1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133">
                    <a:moveTo>
                      <a:pt x="2" y="133"/>
                    </a:moveTo>
                    <a:cubicBezTo>
                      <a:pt x="1" y="132"/>
                      <a:pt x="0" y="131"/>
                      <a:pt x="1" y="131"/>
                    </a:cubicBezTo>
                    <a:cubicBezTo>
                      <a:pt x="1" y="131"/>
                      <a:pt x="17" y="97"/>
                      <a:pt x="29" y="67"/>
                    </a:cubicBezTo>
                    <a:cubicBezTo>
                      <a:pt x="40" y="37"/>
                      <a:pt x="50" y="1"/>
                      <a:pt x="50" y="1"/>
                    </a:cubicBezTo>
                    <a:cubicBezTo>
                      <a:pt x="50" y="0"/>
                      <a:pt x="51" y="0"/>
                      <a:pt x="52" y="0"/>
                    </a:cubicBezTo>
                    <a:cubicBezTo>
                      <a:pt x="53" y="0"/>
                      <a:pt x="53" y="1"/>
                      <a:pt x="53" y="2"/>
                    </a:cubicBezTo>
                    <a:cubicBezTo>
                      <a:pt x="53" y="2"/>
                      <a:pt x="49" y="28"/>
                      <a:pt x="33" y="69"/>
                    </a:cubicBezTo>
                    <a:cubicBezTo>
                      <a:pt x="18" y="109"/>
                      <a:pt x="3" y="132"/>
                      <a:pt x="3" y="132"/>
                    </a:cubicBezTo>
                    <a:cubicBezTo>
                      <a:pt x="3" y="133"/>
                      <a:pt x="2" y="133"/>
                      <a:pt x="2" y="133"/>
                    </a:cubicBezTo>
                    <a:close/>
                  </a:path>
                </a:pathLst>
              </a:custGeom>
              <a:solidFill>
                <a:srgbClr val="213C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9" name="Freeform 322"/>
              <p:cNvSpPr/>
              <p:nvPr/>
            </p:nvSpPr>
            <p:spPr bwMode="auto">
              <a:xfrm>
                <a:off x="1686" y="2603"/>
                <a:ext cx="41" cy="31"/>
              </a:xfrm>
              <a:custGeom>
                <a:avLst/>
                <a:gdLst>
                  <a:gd name="T0" fmla="*/ 11 w 24"/>
                  <a:gd name="T1" fmla="*/ 18 h 18"/>
                  <a:gd name="T2" fmla="*/ 11 w 24"/>
                  <a:gd name="T3" fmla="*/ 17 h 18"/>
                  <a:gd name="T4" fmla="*/ 20 w 24"/>
                  <a:gd name="T5" fmla="*/ 9 h 18"/>
                  <a:gd name="T6" fmla="*/ 15 w 24"/>
                  <a:gd name="T7" fmla="*/ 1 h 18"/>
                  <a:gd name="T8" fmla="*/ 11 w 24"/>
                  <a:gd name="T9" fmla="*/ 0 h 18"/>
                  <a:gd name="T10" fmla="*/ 3 w 24"/>
                  <a:gd name="T11" fmla="*/ 4 h 18"/>
                  <a:gd name="T12" fmla="*/ 11 w 24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8">
                    <a:moveTo>
                      <a:pt x="11" y="18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7" y="13"/>
                      <a:pt x="20" y="9"/>
                    </a:cubicBezTo>
                    <a:cubicBezTo>
                      <a:pt x="24" y="4"/>
                      <a:pt x="17" y="1"/>
                      <a:pt x="15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1" y="0"/>
                      <a:pt x="7" y="0"/>
                      <a:pt x="3" y="4"/>
                    </a:cubicBezTo>
                    <a:cubicBezTo>
                      <a:pt x="0" y="9"/>
                      <a:pt x="11" y="18"/>
                      <a:pt x="11" y="18"/>
                    </a:cubicBez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0" name="Freeform 323"/>
              <p:cNvSpPr/>
              <p:nvPr/>
            </p:nvSpPr>
            <p:spPr bwMode="auto">
              <a:xfrm>
                <a:off x="1566" y="2542"/>
                <a:ext cx="182" cy="230"/>
              </a:xfrm>
              <a:custGeom>
                <a:avLst/>
                <a:gdLst>
                  <a:gd name="T0" fmla="*/ 104 w 105"/>
                  <a:gd name="T1" fmla="*/ 100 h 132"/>
                  <a:gd name="T2" fmla="*/ 101 w 105"/>
                  <a:gd name="T3" fmla="*/ 109 h 132"/>
                  <a:gd name="T4" fmla="*/ 58 w 105"/>
                  <a:gd name="T5" fmla="*/ 131 h 132"/>
                  <a:gd name="T6" fmla="*/ 49 w 105"/>
                  <a:gd name="T7" fmla="*/ 128 h 132"/>
                  <a:gd name="T8" fmla="*/ 1 w 105"/>
                  <a:gd name="T9" fmla="*/ 32 h 132"/>
                  <a:gd name="T10" fmla="*/ 4 w 105"/>
                  <a:gd name="T11" fmla="*/ 23 h 132"/>
                  <a:gd name="T12" fmla="*/ 47 w 105"/>
                  <a:gd name="T13" fmla="*/ 2 h 132"/>
                  <a:gd name="T14" fmla="*/ 56 w 105"/>
                  <a:gd name="T15" fmla="*/ 5 h 132"/>
                  <a:gd name="T16" fmla="*/ 104 w 105"/>
                  <a:gd name="T17" fmla="*/ 10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32">
                    <a:moveTo>
                      <a:pt x="104" y="100"/>
                    </a:moveTo>
                    <a:cubicBezTo>
                      <a:pt x="105" y="104"/>
                      <a:pt x="104" y="108"/>
                      <a:pt x="101" y="109"/>
                    </a:cubicBezTo>
                    <a:cubicBezTo>
                      <a:pt x="58" y="131"/>
                      <a:pt x="58" y="131"/>
                      <a:pt x="58" y="131"/>
                    </a:cubicBezTo>
                    <a:cubicBezTo>
                      <a:pt x="55" y="132"/>
                      <a:pt x="51" y="131"/>
                      <a:pt x="49" y="128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29"/>
                      <a:pt x="1" y="25"/>
                      <a:pt x="4" y="23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0"/>
                      <a:pt x="54" y="2"/>
                      <a:pt x="56" y="5"/>
                    </a:cubicBezTo>
                    <a:lnTo>
                      <a:pt x="104" y="100"/>
                    </a:lnTo>
                    <a:close/>
                  </a:path>
                </a:pathLst>
              </a:custGeom>
              <a:solidFill>
                <a:srgbClr val="F9F2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1" name="Freeform 324"/>
              <p:cNvSpPr/>
              <p:nvPr/>
            </p:nvSpPr>
            <p:spPr bwMode="auto">
              <a:xfrm>
                <a:off x="1571" y="2558"/>
                <a:ext cx="169" cy="193"/>
              </a:xfrm>
              <a:custGeom>
                <a:avLst/>
                <a:gdLst>
                  <a:gd name="T0" fmla="*/ 169 w 169"/>
                  <a:gd name="T1" fmla="*/ 144 h 193"/>
                  <a:gd name="T2" fmla="*/ 73 w 169"/>
                  <a:gd name="T3" fmla="*/ 193 h 193"/>
                  <a:gd name="T4" fmla="*/ 0 w 169"/>
                  <a:gd name="T5" fmla="*/ 47 h 193"/>
                  <a:gd name="T6" fmla="*/ 96 w 169"/>
                  <a:gd name="T7" fmla="*/ 0 h 193"/>
                  <a:gd name="T8" fmla="*/ 169 w 169"/>
                  <a:gd name="T9" fmla="*/ 14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93">
                    <a:moveTo>
                      <a:pt x="169" y="144"/>
                    </a:moveTo>
                    <a:lnTo>
                      <a:pt x="73" y="193"/>
                    </a:lnTo>
                    <a:lnTo>
                      <a:pt x="0" y="47"/>
                    </a:lnTo>
                    <a:lnTo>
                      <a:pt x="96" y="0"/>
                    </a:lnTo>
                    <a:lnTo>
                      <a:pt x="169" y="144"/>
                    </a:lnTo>
                    <a:close/>
                  </a:path>
                </a:pathLst>
              </a:custGeom>
              <a:solidFill>
                <a:srgbClr val="264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2" name="Freeform 325"/>
              <p:cNvSpPr/>
              <p:nvPr/>
            </p:nvSpPr>
            <p:spPr bwMode="auto">
              <a:xfrm>
                <a:off x="1644" y="2558"/>
                <a:ext cx="96" cy="193"/>
              </a:xfrm>
              <a:custGeom>
                <a:avLst/>
                <a:gdLst>
                  <a:gd name="T0" fmla="*/ 96 w 96"/>
                  <a:gd name="T1" fmla="*/ 144 h 193"/>
                  <a:gd name="T2" fmla="*/ 0 w 96"/>
                  <a:gd name="T3" fmla="*/ 193 h 193"/>
                  <a:gd name="T4" fmla="*/ 23 w 96"/>
                  <a:gd name="T5" fmla="*/ 0 h 193"/>
                  <a:gd name="T6" fmla="*/ 96 w 96"/>
                  <a:gd name="T7" fmla="*/ 14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93">
                    <a:moveTo>
                      <a:pt x="96" y="144"/>
                    </a:moveTo>
                    <a:lnTo>
                      <a:pt x="0" y="193"/>
                    </a:lnTo>
                    <a:lnTo>
                      <a:pt x="23" y="0"/>
                    </a:lnTo>
                    <a:lnTo>
                      <a:pt x="96" y="144"/>
                    </a:lnTo>
                    <a:close/>
                  </a:path>
                </a:pathLst>
              </a:custGeom>
              <a:solidFill>
                <a:srgbClr val="062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3" name="Freeform 326"/>
              <p:cNvSpPr/>
              <p:nvPr/>
            </p:nvSpPr>
            <p:spPr bwMode="auto">
              <a:xfrm>
                <a:off x="1585" y="2575"/>
                <a:ext cx="21" cy="14"/>
              </a:xfrm>
              <a:custGeom>
                <a:avLst/>
                <a:gdLst>
                  <a:gd name="T0" fmla="*/ 12 w 12"/>
                  <a:gd name="T1" fmla="*/ 1 h 8"/>
                  <a:gd name="T2" fmla="*/ 12 w 12"/>
                  <a:gd name="T3" fmla="*/ 3 h 8"/>
                  <a:gd name="T4" fmla="*/ 2 w 12"/>
                  <a:gd name="T5" fmla="*/ 8 h 8"/>
                  <a:gd name="T6" fmla="*/ 0 w 12"/>
                  <a:gd name="T7" fmla="*/ 7 h 8"/>
                  <a:gd name="T8" fmla="*/ 1 w 12"/>
                  <a:gd name="T9" fmla="*/ 5 h 8"/>
                  <a:gd name="T10" fmla="*/ 11 w 12"/>
                  <a:gd name="T11" fmla="*/ 0 h 8"/>
                  <a:gd name="T12" fmla="*/ 12 w 12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12" y="1"/>
                    </a:moveTo>
                    <a:cubicBezTo>
                      <a:pt x="12" y="2"/>
                      <a:pt x="12" y="2"/>
                      <a:pt x="12" y="3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8"/>
                      <a:pt x="0" y="7"/>
                    </a:cubicBezTo>
                    <a:cubicBezTo>
                      <a:pt x="0" y="6"/>
                      <a:pt x="0" y="6"/>
                      <a:pt x="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1"/>
                    </a:cubicBezTo>
                    <a:close/>
                  </a:path>
                </a:pathLst>
              </a:custGeom>
              <a:solidFill>
                <a:srgbClr val="C3BD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4" name="Freeform 327"/>
              <p:cNvSpPr/>
              <p:nvPr/>
            </p:nvSpPr>
            <p:spPr bwMode="auto">
              <a:xfrm>
                <a:off x="1635" y="2556"/>
                <a:ext cx="9" cy="9"/>
              </a:xfrm>
              <a:custGeom>
                <a:avLst/>
                <a:gdLst>
                  <a:gd name="T0" fmla="*/ 5 w 5"/>
                  <a:gd name="T1" fmla="*/ 1 h 5"/>
                  <a:gd name="T2" fmla="*/ 4 w 5"/>
                  <a:gd name="T3" fmla="*/ 4 h 5"/>
                  <a:gd name="T4" fmla="*/ 1 w 5"/>
                  <a:gd name="T5" fmla="*/ 3 h 5"/>
                  <a:gd name="T6" fmla="*/ 2 w 5"/>
                  <a:gd name="T7" fmla="*/ 1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cubicBezTo>
                      <a:pt x="5" y="3"/>
                      <a:pt x="5" y="4"/>
                      <a:pt x="4" y="4"/>
                    </a:cubicBezTo>
                    <a:cubicBezTo>
                      <a:pt x="3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lose/>
                  </a:path>
                </a:pathLst>
              </a:custGeom>
              <a:solidFill>
                <a:srgbClr val="C3BD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5" name="Freeform 328"/>
              <p:cNvSpPr/>
              <p:nvPr/>
            </p:nvSpPr>
            <p:spPr bwMode="auto">
              <a:xfrm>
                <a:off x="1682" y="2726"/>
                <a:ext cx="30" cy="23"/>
              </a:xfrm>
              <a:custGeom>
                <a:avLst/>
                <a:gdLst>
                  <a:gd name="T0" fmla="*/ 16 w 17"/>
                  <a:gd name="T1" fmla="*/ 3 h 13"/>
                  <a:gd name="T2" fmla="*/ 14 w 17"/>
                  <a:gd name="T3" fmla="*/ 8 h 13"/>
                  <a:gd name="T4" fmla="*/ 6 w 17"/>
                  <a:gd name="T5" fmla="*/ 12 h 13"/>
                  <a:gd name="T6" fmla="*/ 1 w 17"/>
                  <a:gd name="T7" fmla="*/ 10 h 13"/>
                  <a:gd name="T8" fmla="*/ 3 w 17"/>
                  <a:gd name="T9" fmla="*/ 5 h 13"/>
                  <a:gd name="T10" fmla="*/ 11 w 17"/>
                  <a:gd name="T11" fmla="*/ 1 h 13"/>
                  <a:gd name="T12" fmla="*/ 16 w 17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3">
                    <a:moveTo>
                      <a:pt x="16" y="3"/>
                    </a:moveTo>
                    <a:cubicBezTo>
                      <a:pt x="17" y="5"/>
                      <a:pt x="16" y="7"/>
                      <a:pt x="14" y="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3"/>
                      <a:pt x="2" y="12"/>
                      <a:pt x="1" y="10"/>
                    </a:cubicBezTo>
                    <a:cubicBezTo>
                      <a:pt x="0" y="8"/>
                      <a:pt x="1" y="6"/>
                      <a:pt x="3" y="5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3" y="0"/>
                      <a:pt x="15" y="1"/>
                      <a:pt x="16" y="3"/>
                    </a:cubicBezTo>
                    <a:close/>
                  </a:path>
                </a:pathLst>
              </a:custGeom>
              <a:solidFill>
                <a:srgbClr val="C3BD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6" name="Freeform 329"/>
              <p:cNvSpPr/>
              <p:nvPr/>
            </p:nvSpPr>
            <p:spPr bwMode="auto">
              <a:xfrm>
                <a:off x="1693" y="2726"/>
                <a:ext cx="19" cy="21"/>
              </a:xfrm>
              <a:custGeom>
                <a:avLst/>
                <a:gdLst>
                  <a:gd name="T0" fmla="*/ 10 w 11"/>
                  <a:gd name="T1" fmla="*/ 3 h 12"/>
                  <a:gd name="T2" fmla="*/ 8 w 11"/>
                  <a:gd name="T3" fmla="*/ 8 h 12"/>
                  <a:gd name="T4" fmla="*/ 0 w 11"/>
                  <a:gd name="T5" fmla="*/ 12 h 12"/>
                  <a:gd name="T6" fmla="*/ 5 w 11"/>
                  <a:gd name="T7" fmla="*/ 1 h 12"/>
                  <a:gd name="T8" fmla="*/ 10 w 11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10" y="3"/>
                    </a:moveTo>
                    <a:cubicBezTo>
                      <a:pt x="11" y="5"/>
                      <a:pt x="10" y="7"/>
                      <a:pt x="8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9" y="1"/>
                      <a:pt x="10" y="3"/>
                    </a:cubicBezTo>
                    <a:close/>
                  </a:path>
                </a:pathLst>
              </a:custGeom>
              <a:solidFill>
                <a:srgbClr val="AEB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7" name="Freeform 330"/>
              <p:cNvSpPr/>
              <p:nvPr/>
            </p:nvSpPr>
            <p:spPr bwMode="auto">
              <a:xfrm>
                <a:off x="1564" y="2622"/>
                <a:ext cx="162" cy="413"/>
              </a:xfrm>
              <a:custGeom>
                <a:avLst/>
                <a:gdLst>
                  <a:gd name="T0" fmla="*/ 26 w 93"/>
                  <a:gd name="T1" fmla="*/ 102 h 238"/>
                  <a:gd name="T2" fmla="*/ 22 w 93"/>
                  <a:gd name="T3" fmla="*/ 92 h 238"/>
                  <a:gd name="T4" fmla="*/ 8 w 93"/>
                  <a:gd name="T5" fmla="*/ 59 h 238"/>
                  <a:gd name="T6" fmla="*/ 9 w 93"/>
                  <a:gd name="T7" fmla="*/ 52 h 238"/>
                  <a:gd name="T8" fmla="*/ 8 w 93"/>
                  <a:gd name="T9" fmla="*/ 33 h 238"/>
                  <a:gd name="T10" fmla="*/ 8 w 93"/>
                  <a:gd name="T11" fmla="*/ 25 h 238"/>
                  <a:gd name="T12" fmla="*/ 11 w 93"/>
                  <a:gd name="T13" fmla="*/ 14 h 238"/>
                  <a:gd name="T14" fmla="*/ 10 w 93"/>
                  <a:gd name="T15" fmla="*/ 2 h 238"/>
                  <a:gd name="T16" fmla="*/ 16 w 93"/>
                  <a:gd name="T17" fmla="*/ 1 h 238"/>
                  <a:gd name="T18" fmla="*/ 24 w 93"/>
                  <a:gd name="T19" fmla="*/ 29 h 238"/>
                  <a:gd name="T20" fmla="*/ 25 w 93"/>
                  <a:gd name="T21" fmla="*/ 44 h 238"/>
                  <a:gd name="T22" fmla="*/ 28 w 93"/>
                  <a:gd name="T23" fmla="*/ 50 h 238"/>
                  <a:gd name="T24" fmla="*/ 31 w 93"/>
                  <a:gd name="T25" fmla="*/ 44 h 238"/>
                  <a:gd name="T26" fmla="*/ 50 w 93"/>
                  <a:gd name="T27" fmla="*/ 82 h 238"/>
                  <a:gd name="T28" fmla="*/ 57 w 93"/>
                  <a:gd name="T29" fmla="*/ 85 h 238"/>
                  <a:gd name="T30" fmla="*/ 93 w 93"/>
                  <a:gd name="T31" fmla="*/ 68 h 238"/>
                  <a:gd name="T32" fmla="*/ 86 w 93"/>
                  <a:gd name="T33" fmla="*/ 89 h 238"/>
                  <a:gd name="T34" fmla="*/ 77 w 93"/>
                  <a:gd name="T35" fmla="*/ 106 h 238"/>
                  <a:gd name="T36" fmla="*/ 71 w 93"/>
                  <a:gd name="T37" fmla="*/ 118 h 238"/>
                  <a:gd name="T38" fmla="*/ 69 w 93"/>
                  <a:gd name="T39" fmla="*/ 130 h 238"/>
                  <a:gd name="T40" fmla="*/ 60 w 93"/>
                  <a:gd name="T41" fmla="*/ 216 h 238"/>
                  <a:gd name="T42" fmla="*/ 49 w 93"/>
                  <a:gd name="T43" fmla="*/ 231 h 238"/>
                  <a:gd name="T44" fmla="*/ 0 w 93"/>
                  <a:gd name="T45" fmla="*/ 232 h 238"/>
                  <a:gd name="T46" fmla="*/ 17 w 93"/>
                  <a:gd name="T47" fmla="*/ 157 h 238"/>
                  <a:gd name="T48" fmla="*/ 26 w 93"/>
                  <a:gd name="T49" fmla="*/ 102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3" h="238">
                    <a:moveTo>
                      <a:pt x="26" y="102"/>
                    </a:moveTo>
                    <a:cubicBezTo>
                      <a:pt x="26" y="102"/>
                      <a:pt x="25" y="97"/>
                      <a:pt x="22" y="92"/>
                    </a:cubicBezTo>
                    <a:cubicBezTo>
                      <a:pt x="18" y="86"/>
                      <a:pt x="8" y="63"/>
                      <a:pt x="8" y="59"/>
                    </a:cubicBezTo>
                    <a:cubicBezTo>
                      <a:pt x="7" y="56"/>
                      <a:pt x="8" y="54"/>
                      <a:pt x="9" y="52"/>
                    </a:cubicBezTo>
                    <a:cubicBezTo>
                      <a:pt x="9" y="49"/>
                      <a:pt x="8" y="36"/>
                      <a:pt x="8" y="33"/>
                    </a:cubicBezTo>
                    <a:cubicBezTo>
                      <a:pt x="8" y="30"/>
                      <a:pt x="7" y="29"/>
                      <a:pt x="8" y="25"/>
                    </a:cubicBezTo>
                    <a:cubicBezTo>
                      <a:pt x="9" y="22"/>
                      <a:pt x="11" y="16"/>
                      <a:pt x="11" y="14"/>
                    </a:cubicBezTo>
                    <a:cubicBezTo>
                      <a:pt x="11" y="12"/>
                      <a:pt x="10" y="4"/>
                      <a:pt x="10" y="2"/>
                    </a:cubicBezTo>
                    <a:cubicBezTo>
                      <a:pt x="10" y="0"/>
                      <a:pt x="15" y="0"/>
                      <a:pt x="16" y="1"/>
                    </a:cubicBezTo>
                    <a:cubicBezTo>
                      <a:pt x="16" y="1"/>
                      <a:pt x="27" y="5"/>
                      <a:pt x="24" y="29"/>
                    </a:cubicBezTo>
                    <a:cubicBezTo>
                      <a:pt x="24" y="33"/>
                      <a:pt x="25" y="36"/>
                      <a:pt x="25" y="44"/>
                    </a:cubicBezTo>
                    <a:cubicBezTo>
                      <a:pt x="25" y="44"/>
                      <a:pt x="27" y="48"/>
                      <a:pt x="28" y="50"/>
                    </a:cubicBezTo>
                    <a:cubicBezTo>
                      <a:pt x="28" y="51"/>
                      <a:pt x="30" y="48"/>
                      <a:pt x="31" y="44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50" y="82"/>
                      <a:pt x="52" y="86"/>
                      <a:pt x="57" y="85"/>
                    </a:cubicBezTo>
                    <a:cubicBezTo>
                      <a:pt x="93" y="68"/>
                      <a:pt x="93" y="68"/>
                      <a:pt x="93" y="68"/>
                    </a:cubicBezTo>
                    <a:cubicBezTo>
                      <a:pt x="93" y="68"/>
                      <a:pt x="91" y="81"/>
                      <a:pt x="86" y="89"/>
                    </a:cubicBezTo>
                    <a:cubicBezTo>
                      <a:pt x="81" y="98"/>
                      <a:pt x="78" y="103"/>
                      <a:pt x="77" y="106"/>
                    </a:cubicBezTo>
                    <a:cubicBezTo>
                      <a:pt x="76" y="109"/>
                      <a:pt x="74" y="114"/>
                      <a:pt x="71" y="118"/>
                    </a:cubicBezTo>
                    <a:cubicBezTo>
                      <a:pt x="69" y="122"/>
                      <a:pt x="69" y="127"/>
                      <a:pt x="69" y="130"/>
                    </a:cubicBezTo>
                    <a:cubicBezTo>
                      <a:pt x="68" y="132"/>
                      <a:pt x="62" y="207"/>
                      <a:pt x="60" y="216"/>
                    </a:cubicBezTo>
                    <a:cubicBezTo>
                      <a:pt x="58" y="225"/>
                      <a:pt x="50" y="224"/>
                      <a:pt x="49" y="231"/>
                    </a:cubicBezTo>
                    <a:cubicBezTo>
                      <a:pt x="47" y="238"/>
                      <a:pt x="0" y="232"/>
                      <a:pt x="0" y="232"/>
                    </a:cubicBezTo>
                    <a:cubicBezTo>
                      <a:pt x="0" y="232"/>
                      <a:pt x="15" y="174"/>
                      <a:pt x="17" y="157"/>
                    </a:cubicBezTo>
                    <a:cubicBezTo>
                      <a:pt x="19" y="141"/>
                      <a:pt x="24" y="123"/>
                      <a:pt x="26" y="102"/>
                    </a:cubicBez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8" name="Freeform 331"/>
              <p:cNvSpPr/>
              <p:nvPr/>
            </p:nvSpPr>
            <p:spPr bwMode="auto">
              <a:xfrm>
                <a:off x="1668" y="2549"/>
                <a:ext cx="25" cy="44"/>
              </a:xfrm>
              <a:custGeom>
                <a:avLst/>
                <a:gdLst>
                  <a:gd name="T0" fmla="*/ 0 w 14"/>
                  <a:gd name="T1" fmla="*/ 8 h 25"/>
                  <a:gd name="T2" fmla="*/ 9 w 14"/>
                  <a:gd name="T3" fmla="*/ 2 h 25"/>
                  <a:gd name="T4" fmla="*/ 12 w 14"/>
                  <a:gd name="T5" fmla="*/ 15 h 25"/>
                  <a:gd name="T6" fmla="*/ 8 w 14"/>
                  <a:gd name="T7" fmla="*/ 24 h 25"/>
                  <a:gd name="T8" fmla="*/ 0 w 14"/>
                  <a:gd name="T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0" y="8"/>
                    </a:moveTo>
                    <a:cubicBezTo>
                      <a:pt x="0" y="8"/>
                      <a:pt x="5" y="0"/>
                      <a:pt x="9" y="2"/>
                    </a:cubicBezTo>
                    <a:cubicBezTo>
                      <a:pt x="14" y="5"/>
                      <a:pt x="14" y="9"/>
                      <a:pt x="12" y="15"/>
                    </a:cubicBezTo>
                    <a:cubicBezTo>
                      <a:pt x="10" y="20"/>
                      <a:pt x="9" y="23"/>
                      <a:pt x="8" y="24"/>
                    </a:cubicBezTo>
                    <a:cubicBezTo>
                      <a:pt x="7" y="25"/>
                      <a:pt x="0" y="8"/>
                      <a:pt x="0" y="8"/>
                    </a:cubicBez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9" name="Freeform 332"/>
              <p:cNvSpPr/>
              <p:nvPr/>
            </p:nvSpPr>
            <p:spPr bwMode="auto">
              <a:xfrm>
                <a:off x="1698" y="2640"/>
                <a:ext cx="36" cy="38"/>
              </a:xfrm>
              <a:custGeom>
                <a:avLst/>
                <a:gdLst>
                  <a:gd name="T0" fmla="*/ 13 w 21"/>
                  <a:gd name="T1" fmla="*/ 20 h 22"/>
                  <a:gd name="T2" fmla="*/ 15 w 21"/>
                  <a:gd name="T3" fmla="*/ 19 h 22"/>
                  <a:gd name="T4" fmla="*/ 15 w 21"/>
                  <a:gd name="T5" fmla="*/ 19 h 22"/>
                  <a:gd name="T6" fmla="*/ 17 w 21"/>
                  <a:gd name="T7" fmla="*/ 15 h 22"/>
                  <a:gd name="T8" fmla="*/ 20 w 21"/>
                  <a:gd name="T9" fmla="*/ 7 h 22"/>
                  <a:gd name="T10" fmla="*/ 14 w 21"/>
                  <a:gd name="T11" fmla="*/ 1 h 22"/>
                  <a:gd name="T12" fmla="*/ 7 w 21"/>
                  <a:gd name="T13" fmla="*/ 3 h 22"/>
                  <a:gd name="T14" fmla="*/ 7 w 21"/>
                  <a:gd name="T15" fmla="*/ 5 h 22"/>
                  <a:gd name="T16" fmla="*/ 5 w 21"/>
                  <a:gd name="T17" fmla="*/ 10 h 22"/>
                  <a:gd name="T18" fmla="*/ 6 w 21"/>
                  <a:gd name="T19" fmla="*/ 21 h 22"/>
                  <a:gd name="T20" fmla="*/ 13 w 21"/>
                  <a:gd name="T2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22">
                    <a:moveTo>
                      <a:pt x="13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8"/>
                      <a:pt x="17" y="15"/>
                    </a:cubicBezTo>
                    <a:cubicBezTo>
                      <a:pt x="19" y="13"/>
                      <a:pt x="21" y="10"/>
                      <a:pt x="20" y="7"/>
                    </a:cubicBezTo>
                    <a:cubicBezTo>
                      <a:pt x="19" y="4"/>
                      <a:pt x="16" y="1"/>
                      <a:pt x="14" y="1"/>
                    </a:cubicBezTo>
                    <a:cubicBezTo>
                      <a:pt x="11" y="1"/>
                      <a:pt x="11" y="0"/>
                      <a:pt x="7" y="3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10" y="6"/>
                      <a:pt x="5" y="10"/>
                    </a:cubicBezTo>
                    <a:cubicBezTo>
                      <a:pt x="0" y="15"/>
                      <a:pt x="4" y="20"/>
                      <a:pt x="6" y="21"/>
                    </a:cubicBezTo>
                    <a:cubicBezTo>
                      <a:pt x="10" y="22"/>
                      <a:pt x="13" y="20"/>
                      <a:pt x="13" y="20"/>
                    </a:cubicBez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0" name="Freeform 333"/>
              <p:cNvSpPr/>
              <p:nvPr/>
            </p:nvSpPr>
            <p:spPr bwMode="auto">
              <a:xfrm>
                <a:off x="1710" y="2671"/>
                <a:ext cx="42" cy="36"/>
              </a:xfrm>
              <a:custGeom>
                <a:avLst/>
                <a:gdLst>
                  <a:gd name="T0" fmla="*/ 15 w 24"/>
                  <a:gd name="T1" fmla="*/ 16 h 21"/>
                  <a:gd name="T2" fmla="*/ 11 w 24"/>
                  <a:gd name="T3" fmla="*/ 19 h 21"/>
                  <a:gd name="T4" fmla="*/ 2 w 24"/>
                  <a:gd name="T5" fmla="*/ 18 h 21"/>
                  <a:gd name="T6" fmla="*/ 3 w 24"/>
                  <a:gd name="T7" fmla="*/ 12 h 21"/>
                  <a:gd name="T8" fmla="*/ 8 w 24"/>
                  <a:gd name="T9" fmla="*/ 6 h 21"/>
                  <a:gd name="T10" fmla="*/ 9 w 24"/>
                  <a:gd name="T11" fmla="*/ 4 h 21"/>
                  <a:gd name="T12" fmla="*/ 13 w 24"/>
                  <a:gd name="T13" fmla="*/ 3 h 21"/>
                  <a:gd name="T14" fmla="*/ 21 w 24"/>
                  <a:gd name="T15" fmla="*/ 3 h 21"/>
                  <a:gd name="T16" fmla="*/ 22 w 24"/>
                  <a:gd name="T17" fmla="*/ 12 h 21"/>
                  <a:gd name="T18" fmla="*/ 17 w 24"/>
                  <a:gd name="T19" fmla="*/ 19 h 21"/>
                  <a:gd name="T20" fmla="*/ 15 w 24"/>
                  <a:gd name="T21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21">
                    <a:moveTo>
                      <a:pt x="15" y="16"/>
                    </a:moveTo>
                    <a:cubicBezTo>
                      <a:pt x="15" y="16"/>
                      <a:pt x="12" y="18"/>
                      <a:pt x="11" y="19"/>
                    </a:cubicBezTo>
                    <a:cubicBezTo>
                      <a:pt x="9" y="20"/>
                      <a:pt x="5" y="21"/>
                      <a:pt x="2" y="18"/>
                    </a:cubicBezTo>
                    <a:cubicBezTo>
                      <a:pt x="0" y="14"/>
                      <a:pt x="3" y="12"/>
                      <a:pt x="3" y="12"/>
                    </a:cubicBezTo>
                    <a:cubicBezTo>
                      <a:pt x="3" y="12"/>
                      <a:pt x="7" y="8"/>
                      <a:pt x="8" y="6"/>
                    </a:cubicBezTo>
                    <a:cubicBezTo>
                      <a:pt x="10" y="5"/>
                      <a:pt x="9" y="4"/>
                      <a:pt x="9" y="4"/>
                    </a:cubicBezTo>
                    <a:cubicBezTo>
                      <a:pt x="9" y="4"/>
                      <a:pt x="11" y="4"/>
                      <a:pt x="13" y="3"/>
                    </a:cubicBezTo>
                    <a:cubicBezTo>
                      <a:pt x="14" y="2"/>
                      <a:pt x="17" y="0"/>
                      <a:pt x="21" y="3"/>
                    </a:cubicBezTo>
                    <a:cubicBezTo>
                      <a:pt x="24" y="7"/>
                      <a:pt x="23" y="10"/>
                      <a:pt x="22" y="12"/>
                    </a:cubicBezTo>
                    <a:cubicBezTo>
                      <a:pt x="21" y="14"/>
                      <a:pt x="18" y="19"/>
                      <a:pt x="17" y="19"/>
                    </a:cubicBezTo>
                    <a:lnTo>
                      <a:pt x="15" y="16"/>
                    </a:ln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1" name="Freeform 334"/>
              <p:cNvSpPr/>
              <p:nvPr/>
            </p:nvSpPr>
            <p:spPr bwMode="auto">
              <a:xfrm>
                <a:off x="2097" y="2634"/>
                <a:ext cx="56" cy="79"/>
              </a:xfrm>
              <a:custGeom>
                <a:avLst/>
                <a:gdLst>
                  <a:gd name="T0" fmla="*/ 24 w 32"/>
                  <a:gd name="T1" fmla="*/ 45 h 45"/>
                  <a:gd name="T2" fmla="*/ 22 w 32"/>
                  <a:gd name="T3" fmla="*/ 35 h 45"/>
                  <a:gd name="T4" fmla="*/ 23 w 32"/>
                  <a:gd name="T5" fmla="*/ 24 h 45"/>
                  <a:gd name="T6" fmla="*/ 32 w 32"/>
                  <a:gd name="T7" fmla="*/ 22 h 45"/>
                  <a:gd name="T8" fmla="*/ 16 w 32"/>
                  <a:gd name="T9" fmla="*/ 0 h 45"/>
                  <a:gd name="T10" fmla="*/ 0 w 32"/>
                  <a:gd name="T11" fmla="*/ 7 h 45"/>
                  <a:gd name="T12" fmla="*/ 22 w 32"/>
                  <a:gd name="T13" fmla="*/ 45 h 45"/>
                  <a:gd name="T14" fmla="*/ 24 w 32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5">
                    <a:moveTo>
                      <a:pt x="24" y="45"/>
                    </a:moveTo>
                    <a:cubicBezTo>
                      <a:pt x="26" y="43"/>
                      <a:pt x="25" y="38"/>
                      <a:pt x="22" y="35"/>
                    </a:cubicBezTo>
                    <a:cubicBezTo>
                      <a:pt x="24" y="32"/>
                      <a:pt x="24" y="27"/>
                      <a:pt x="23" y="24"/>
                    </a:cubicBezTo>
                    <a:cubicBezTo>
                      <a:pt x="27" y="25"/>
                      <a:pt x="32" y="22"/>
                      <a:pt x="32" y="2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2" y="45"/>
                      <a:pt x="22" y="45"/>
                      <a:pt x="22" y="45"/>
                    </a:cubicBezTo>
                    <a:lnTo>
                      <a:pt x="24" y="45"/>
                    </a:lnTo>
                    <a:close/>
                  </a:path>
                </a:pathLst>
              </a:custGeom>
              <a:solidFill>
                <a:srgbClr val="CC7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2" name="Freeform 335"/>
              <p:cNvSpPr/>
              <p:nvPr/>
            </p:nvSpPr>
            <p:spPr bwMode="auto">
              <a:xfrm>
                <a:off x="2073" y="2636"/>
                <a:ext cx="312" cy="328"/>
              </a:xfrm>
              <a:custGeom>
                <a:avLst/>
                <a:gdLst>
                  <a:gd name="T0" fmla="*/ 82 w 180"/>
                  <a:gd name="T1" fmla="*/ 120 h 189"/>
                  <a:gd name="T2" fmla="*/ 71 w 180"/>
                  <a:gd name="T3" fmla="*/ 106 h 189"/>
                  <a:gd name="T4" fmla="*/ 47 w 180"/>
                  <a:gd name="T5" fmla="*/ 88 h 189"/>
                  <a:gd name="T6" fmla="*/ 32 w 180"/>
                  <a:gd name="T7" fmla="*/ 71 h 189"/>
                  <a:gd name="T8" fmla="*/ 26 w 180"/>
                  <a:gd name="T9" fmla="*/ 64 h 189"/>
                  <a:gd name="T10" fmla="*/ 17 w 180"/>
                  <a:gd name="T11" fmla="*/ 47 h 189"/>
                  <a:gd name="T12" fmla="*/ 11 w 180"/>
                  <a:gd name="T13" fmla="*/ 37 h 189"/>
                  <a:gd name="T14" fmla="*/ 7 w 180"/>
                  <a:gd name="T15" fmla="*/ 31 h 189"/>
                  <a:gd name="T16" fmla="*/ 3 w 180"/>
                  <a:gd name="T17" fmla="*/ 17 h 189"/>
                  <a:gd name="T18" fmla="*/ 0 w 180"/>
                  <a:gd name="T19" fmla="*/ 10 h 189"/>
                  <a:gd name="T20" fmla="*/ 3 w 180"/>
                  <a:gd name="T21" fmla="*/ 4 h 189"/>
                  <a:gd name="T22" fmla="*/ 14 w 180"/>
                  <a:gd name="T23" fmla="*/ 4 h 189"/>
                  <a:gd name="T24" fmla="*/ 21 w 180"/>
                  <a:gd name="T25" fmla="*/ 12 h 189"/>
                  <a:gd name="T26" fmla="*/ 25 w 180"/>
                  <a:gd name="T27" fmla="*/ 21 h 189"/>
                  <a:gd name="T28" fmla="*/ 28 w 180"/>
                  <a:gd name="T29" fmla="*/ 29 h 189"/>
                  <a:gd name="T30" fmla="*/ 36 w 180"/>
                  <a:gd name="T31" fmla="*/ 42 h 189"/>
                  <a:gd name="T32" fmla="*/ 40 w 180"/>
                  <a:gd name="T33" fmla="*/ 45 h 189"/>
                  <a:gd name="T34" fmla="*/ 47 w 180"/>
                  <a:gd name="T35" fmla="*/ 42 h 189"/>
                  <a:gd name="T36" fmla="*/ 50 w 180"/>
                  <a:gd name="T37" fmla="*/ 39 h 189"/>
                  <a:gd name="T38" fmla="*/ 51 w 180"/>
                  <a:gd name="T39" fmla="*/ 34 h 189"/>
                  <a:gd name="T40" fmla="*/ 47 w 180"/>
                  <a:gd name="T41" fmla="*/ 26 h 189"/>
                  <a:gd name="T42" fmla="*/ 42 w 180"/>
                  <a:gd name="T43" fmla="*/ 18 h 189"/>
                  <a:gd name="T44" fmla="*/ 38 w 180"/>
                  <a:gd name="T45" fmla="*/ 12 h 189"/>
                  <a:gd name="T46" fmla="*/ 58 w 180"/>
                  <a:gd name="T47" fmla="*/ 6 h 189"/>
                  <a:gd name="T48" fmla="*/ 66 w 180"/>
                  <a:gd name="T49" fmla="*/ 3 h 189"/>
                  <a:gd name="T50" fmla="*/ 78 w 180"/>
                  <a:gd name="T51" fmla="*/ 8 h 189"/>
                  <a:gd name="T52" fmla="*/ 84 w 180"/>
                  <a:gd name="T53" fmla="*/ 17 h 189"/>
                  <a:gd name="T54" fmla="*/ 94 w 180"/>
                  <a:gd name="T55" fmla="*/ 55 h 189"/>
                  <a:gd name="T56" fmla="*/ 108 w 180"/>
                  <a:gd name="T57" fmla="*/ 91 h 189"/>
                  <a:gd name="T58" fmla="*/ 118 w 180"/>
                  <a:gd name="T59" fmla="*/ 102 h 189"/>
                  <a:gd name="T60" fmla="*/ 134 w 180"/>
                  <a:gd name="T61" fmla="*/ 127 h 189"/>
                  <a:gd name="T62" fmla="*/ 180 w 180"/>
                  <a:gd name="T63" fmla="*/ 182 h 189"/>
                  <a:gd name="T64" fmla="*/ 124 w 180"/>
                  <a:gd name="T65" fmla="*/ 189 h 189"/>
                  <a:gd name="T66" fmla="*/ 103 w 180"/>
                  <a:gd name="T67" fmla="*/ 150 h 189"/>
                  <a:gd name="T68" fmla="*/ 82 w 180"/>
                  <a:gd name="T69" fmla="*/ 12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" h="189">
                    <a:moveTo>
                      <a:pt x="82" y="120"/>
                    </a:moveTo>
                    <a:cubicBezTo>
                      <a:pt x="82" y="120"/>
                      <a:pt x="76" y="110"/>
                      <a:pt x="71" y="106"/>
                    </a:cubicBezTo>
                    <a:cubicBezTo>
                      <a:pt x="66" y="102"/>
                      <a:pt x="52" y="91"/>
                      <a:pt x="47" y="88"/>
                    </a:cubicBezTo>
                    <a:cubicBezTo>
                      <a:pt x="43" y="84"/>
                      <a:pt x="35" y="74"/>
                      <a:pt x="32" y="71"/>
                    </a:cubicBezTo>
                    <a:cubicBezTo>
                      <a:pt x="29" y="68"/>
                      <a:pt x="28" y="67"/>
                      <a:pt x="26" y="64"/>
                    </a:cubicBezTo>
                    <a:cubicBezTo>
                      <a:pt x="24" y="61"/>
                      <a:pt x="19" y="51"/>
                      <a:pt x="17" y="47"/>
                    </a:cubicBezTo>
                    <a:cubicBezTo>
                      <a:pt x="15" y="44"/>
                      <a:pt x="13" y="41"/>
                      <a:pt x="11" y="37"/>
                    </a:cubicBezTo>
                    <a:cubicBezTo>
                      <a:pt x="9" y="34"/>
                      <a:pt x="8" y="33"/>
                      <a:pt x="7" y="31"/>
                    </a:cubicBezTo>
                    <a:cubicBezTo>
                      <a:pt x="7" y="30"/>
                      <a:pt x="4" y="20"/>
                      <a:pt x="3" y="17"/>
                    </a:cubicBezTo>
                    <a:cubicBezTo>
                      <a:pt x="2" y="13"/>
                      <a:pt x="1" y="12"/>
                      <a:pt x="0" y="10"/>
                    </a:cubicBezTo>
                    <a:cubicBezTo>
                      <a:pt x="0" y="8"/>
                      <a:pt x="2" y="4"/>
                      <a:pt x="3" y="4"/>
                    </a:cubicBezTo>
                    <a:cubicBezTo>
                      <a:pt x="4" y="3"/>
                      <a:pt x="8" y="0"/>
                      <a:pt x="14" y="4"/>
                    </a:cubicBezTo>
                    <a:cubicBezTo>
                      <a:pt x="20" y="8"/>
                      <a:pt x="20" y="11"/>
                      <a:pt x="21" y="12"/>
                    </a:cubicBezTo>
                    <a:cubicBezTo>
                      <a:pt x="22" y="13"/>
                      <a:pt x="24" y="20"/>
                      <a:pt x="25" y="21"/>
                    </a:cubicBezTo>
                    <a:cubicBezTo>
                      <a:pt x="26" y="23"/>
                      <a:pt x="27" y="28"/>
                      <a:pt x="28" y="29"/>
                    </a:cubicBezTo>
                    <a:cubicBezTo>
                      <a:pt x="29" y="30"/>
                      <a:pt x="34" y="38"/>
                      <a:pt x="36" y="42"/>
                    </a:cubicBezTo>
                    <a:cubicBezTo>
                      <a:pt x="39" y="46"/>
                      <a:pt x="40" y="45"/>
                      <a:pt x="40" y="45"/>
                    </a:cubicBezTo>
                    <a:cubicBezTo>
                      <a:pt x="40" y="45"/>
                      <a:pt x="43" y="42"/>
                      <a:pt x="47" y="42"/>
                    </a:cubicBezTo>
                    <a:cubicBezTo>
                      <a:pt x="49" y="41"/>
                      <a:pt x="50" y="39"/>
                      <a:pt x="50" y="39"/>
                    </a:cubicBezTo>
                    <a:cubicBezTo>
                      <a:pt x="50" y="39"/>
                      <a:pt x="50" y="36"/>
                      <a:pt x="51" y="34"/>
                    </a:cubicBezTo>
                    <a:cubicBezTo>
                      <a:pt x="49" y="33"/>
                      <a:pt x="48" y="29"/>
                      <a:pt x="47" y="26"/>
                    </a:cubicBezTo>
                    <a:cubicBezTo>
                      <a:pt x="47" y="26"/>
                      <a:pt x="44" y="22"/>
                      <a:pt x="42" y="18"/>
                    </a:cubicBezTo>
                    <a:cubicBezTo>
                      <a:pt x="40" y="13"/>
                      <a:pt x="38" y="12"/>
                      <a:pt x="38" y="12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3"/>
                      <a:pt x="71" y="6"/>
                      <a:pt x="78" y="8"/>
                    </a:cubicBezTo>
                    <a:cubicBezTo>
                      <a:pt x="83" y="9"/>
                      <a:pt x="84" y="16"/>
                      <a:pt x="84" y="17"/>
                    </a:cubicBezTo>
                    <a:cubicBezTo>
                      <a:pt x="84" y="17"/>
                      <a:pt x="89" y="44"/>
                      <a:pt x="94" y="55"/>
                    </a:cubicBezTo>
                    <a:cubicBezTo>
                      <a:pt x="98" y="66"/>
                      <a:pt x="104" y="84"/>
                      <a:pt x="108" y="91"/>
                    </a:cubicBezTo>
                    <a:cubicBezTo>
                      <a:pt x="112" y="97"/>
                      <a:pt x="116" y="98"/>
                      <a:pt x="118" y="102"/>
                    </a:cubicBezTo>
                    <a:cubicBezTo>
                      <a:pt x="120" y="106"/>
                      <a:pt x="130" y="122"/>
                      <a:pt x="134" y="127"/>
                    </a:cubicBezTo>
                    <a:cubicBezTo>
                      <a:pt x="138" y="131"/>
                      <a:pt x="180" y="182"/>
                      <a:pt x="180" y="182"/>
                    </a:cubicBezTo>
                    <a:cubicBezTo>
                      <a:pt x="124" y="189"/>
                      <a:pt x="124" y="189"/>
                      <a:pt x="124" y="189"/>
                    </a:cubicBezTo>
                    <a:cubicBezTo>
                      <a:pt x="117" y="174"/>
                      <a:pt x="108" y="158"/>
                      <a:pt x="103" y="150"/>
                    </a:cubicBezTo>
                    <a:cubicBezTo>
                      <a:pt x="94" y="135"/>
                      <a:pt x="82" y="120"/>
                      <a:pt x="82" y="120"/>
                    </a:cubicBez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3" name="Freeform 336"/>
              <p:cNvSpPr/>
              <p:nvPr/>
            </p:nvSpPr>
            <p:spPr bwMode="auto">
              <a:xfrm>
                <a:off x="2057" y="2601"/>
                <a:ext cx="113" cy="59"/>
              </a:xfrm>
              <a:custGeom>
                <a:avLst/>
                <a:gdLst>
                  <a:gd name="T0" fmla="*/ 65 w 65"/>
                  <a:gd name="T1" fmla="*/ 17 h 34"/>
                  <a:gd name="T2" fmla="*/ 47 w 65"/>
                  <a:gd name="T3" fmla="*/ 2 h 34"/>
                  <a:gd name="T4" fmla="*/ 40 w 65"/>
                  <a:gd name="T5" fmla="*/ 1 h 34"/>
                  <a:gd name="T6" fmla="*/ 37 w 65"/>
                  <a:gd name="T7" fmla="*/ 4 h 34"/>
                  <a:gd name="T8" fmla="*/ 18 w 65"/>
                  <a:gd name="T9" fmla="*/ 14 h 34"/>
                  <a:gd name="T10" fmla="*/ 9 w 65"/>
                  <a:gd name="T11" fmla="*/ 21 h 34"/>
                  <a:gd name="T12" fmla="*/ 0 w 65"/>
                  <a:gd name="T13" fmla="*/ 28 h 34"/>
                  <a:gd name="T14" fmla="*/ 1 w 65"/>
                  <a:gd name="T15" fmla="*/ 29 h 34"/>
                  <a:gd name="T16" fmla="*/ 10 w 65"/>
                  <a:gd name="T17" fmla="*/ 33 h 34"/>
                  <a:gd name="T18" fmla="*/ 25 w 65"/>
                  <a:gd name="T19" fmla="*/ 26 h 34"/>
                  <a:gd name="T20" fmla="*/ 38 w 65"/>
                  <a:gd name="T21" fmla="*/ 21 h 34"/>
                  <a:gd name="T22" fmla="*/ 40 w 65"/>
                  <a:gd name="T23" fmla="*/ 24 h 34"/>
                  <a:gd name="T24" fmla="*/ 65 w 65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34">
                    <a:moveTo>
                      <a:pt x="65" y="17"/>
                    </a:moveTo>
                    <a:cubicBezTo>
                      <a:pt x="65" y="17"/>
                      <a:pt x="50" y="5"/>
                      <a:pt x="47" y="2"/>
                    </a:cubicBezTo>
                    <a:cubicBezTo>
                      <a:pt x="45" y="0"/>
                      <a:pt x="40" y="1"/>
                      <a:pt x="40" y="1"/>
                    </a:cubicBezTo>
                    <a:cubicBezTo>
                      <a:pt x="40" y="1"/>
                      <a:pt x="39" y="1"/>
                      <a:pt x="37" y="4"/>
                    </a:cubicBezTo>
                    <a:cubicBezTo>
                      <a:pt x="35" y="6"/>
                      <a:pt x="23" y="10"/>
                      <a:pt x="18" y="14"/>
                    </a:cubicBezTo>
                    <a:cubicBezTo>
                      <a:pt x="14" y="17"/>
                      <a:pt x="11" y="20"/>
                      <a:pt x="9" y="21"/>
                    </a:cubicBezTo>
                    <a:cubicBezTo>
                      <a:pt x="8" y="22"/>
                      <a:pt x="3" y="24"/>
                      <a:pt x="0" y="28"/>
                    </a:cubicBezTo>
                    <a:cubicBezTo>
                      <a:pt x="0" y="29"/>
                      <a:pt x="1" y="29"/>
                      <a:pt x="1" y="29"/>
                    </a:cubicBezTo>
                    <a:cubicBezTo>
                      <a:pt x="1" y="29"/>
                      <a:pt x="4" y="34"/>
                      <a:pt x="10" y="3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33" y="26"/>
                      <a:pt x="38" y="21"/>
                    </a:cubicBezTo>
                    <a:cubicBezTo>
                      <a:pt x="39" y="22"/>
                      <a:pt x="39" y="22"/>
                      <a:pt x="40" y="24"/>
                    </a:cubicBezTo>
                    <a:lnTo>
                      <a:pt x="65" y="17"/>
                    </a:ln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4" name="Freeform 337"/>
              <p:cNvSpPr/>
              <p:nvPr/>
            </p:nvSpPr>
            <p:spPr bwMode="auto">
              <a:xfrm>
                <a:off x="2090" y="2700"/>
                <a:ext cx="14" cy="23"/>
              </a:xfrm>
              <a:custGeom>
                <a:avLst/>
                <a:gdLst>
                  <a:gd name="T0" fmla="*/ 1 w 8"/>
                  <a:gd name="T1" fmla="*/ 0 h 13"/>
                  <a:gd name="T2" fmla="*/ 0 w 8"/>
                  <a:gd name="T3" fmla="*/ 12 h 13"/>
                  <a:gd name="T4" fmla="*/ 3 w 8"/>
                  <a:gd name="T5" fmla="*/ 11 h 13"/>
                  <a:gd name="T6" fmla="*/ 7 w 8"/>
                  <a:gd name="T7" fmla="*/ 10 h 13"/>
                  <a:gd name="T8" fmla="*/ 1 w 8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1" y="0"/>
                    </a:moveTo>
                    <a:cubicBezTo>
                      <a:pt x="1" y="0"/>
                      <a:pt x="0" y="8"/>
                      <a:pt x="0" y="12"/>
                    </a:cubicBezTo>
                    <a:cubicBezTo>
                      <a:pt x="3" y="13"/>
                      <a:pt x="3" y="11"/>
                      <a:pt x="3" y="11"/>
                    </a:cubicBezTo>
                    <a:cubicBezTo>
                      <a:pt x="4" y="10"/>
                      <a:pt x="5" y="11"/>
                      <a:pt x="7" y="10"/>
                    </a:cubicBezTo>
                    <a:cubicBezTo>
                      <a:pt x="8" y="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C7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5" name="Freeform 338"/>
              <p:cNvSpPr/>
              <p:nvPr/>
            </p:nvSpPr>
            <p:spPr bwMode="auto">
              <a:xfrm>
                <a:off x="2104" y="2624"/>
                <a:ext cx="97" cy="40"/>
              </a:xfrm>
              <a:custGeom>
                <a:avLst/>
                <a:gdLst>
                  <a:gd name="T0" fmla="*/ 54 w 56"/>
                  <a:gd name="T1" fmla="*/ 9 h 23"/>
                  <a:gd name="T2" fmla="*/ 5 w 56"/>
                  <a:gd name="T3" fmla="*/ 23 h 23"/>
                  <a:gd name="T4" fmla="*/ 0 w 56"/>
                  <a:gd name="T5" fmla="*/ 15 h 23"/>
                  <a:gd name="T6" fmla="*/ 51 w 56"/>
                  <a:gd name="T7" fmla="*/ 0 h 23"/>
                  <a:gd name="T8" fmla="*/ 55 w 56"/>
                  <a:gd name="T9" fmla="*/ 3 h 23"/>
                  <a:gd name="T10" fmla="*/ 54 w 56"/>
                  <a:gd name="T1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3">
                    <a:moveTo>
                      <a:pt x="54" y="9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2" y="0"/>
                      <a:pt x="55" y="1"/>
                      <a:pt x="55" y="3"/>
                    </a:cubicBezTo>
                    <a:cubicBezTo>
                      <a:pt x="56" y="6"/>
                      <a:pt x="55" y="7"/>
                      <a:pt x="54" y="9"/>
                    </a:cubicBezTo>
                    <a:close/>
                  </a:path>
                </a:pathLst>
              </a:custGeom>
              <a:solidFill>
                <a:srgbClr val="9E0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6" name="Freeform 339"/>
              <p:cNvSpPr/>
              <p:nvPr/>
            </p:nvSpPr>
            <p:spPr bwMode="auto">
              <a:xfrm>
                <a:off x="2029" y="2662"/>
                <a:ext cx="35" cy="18"/>
              </a:xfrm>
              <a:custGeom>
                <a:avLst/>
                <a:gdLst>
                  <a:gd name="T0" fmla="*/ 0 w 35"/>
                  <a:gd name="T1" fmla="*/ 18 h 18"/>
                  <a:gd name="T2" fmla="*/ 35 w 35"/>
                  <a:gd name="T3" fmla="*/ 18 h 18"/>
                  <a:gd name="T4" fmla="*/ 30 w 35"/>
                  <a:gd name="T5" fmla="*/ 0 h 18"/>
                  <a:gd name="T6" fmla="*/ 0 w 35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18">
                    <a:moveTo>
                      <a:pt x="0" y="18"/>
                    </a:moveTo>
                    <a:lnTo>
                      <a:pt x="35" y="18"/>
                    </a:lnTo>
                    <a:lnTo>
                      <a:pt x="3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D59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7" name="Freeform 340"/>
              <p:cNvSpPr/>
              <p:nvPr/>
            </p:nvSpPr>
            <p:spPr bwMode="auto">
              <a:xfrm>
                <a:off x="2029" y="2667"/>
                <a:ext cx="35" cy="14"/>
              </a:xfrm>
              <a:custGeom>
                <a:avLst/>
                <a:gdLst>
                  <a:gd name="T0" fmla="*/ 0 w 35"/>
                  <a:gd name="T1" fmla="*/ 14 h 14"/>
                  <a:gd name="T2" fmla="*/ 35 w 35"/>
                  <a:gd name="T3" fmla="*/ 7 h 14"/>
                  <a:gd name="T4" fmla="*/ 32 w 35"/>
                  <a:gd name="T5" fmla="*/ 0 h 14"/>
                  <a:gd name="T6" fmla="*/ 0 w 3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14">
                    <a:moveTo>
                      <a:pt x="0" y="14"/>
                    </a:moveTo>
                    <a:lnTo>
                      <a:pt x="35" y="7"/>
                    </a:lnTo>
                    <a:lnTo>
                      <a:pt x="3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CAC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8" name="Freeform 341"/>
              <p:cNvSpPr/>
              <p:nvPr/>
            </p:nvSpPr>
            <p:spPr bwMode="auto">
              <a:xfrm>
                <a:off x="2057" y="2657"/>
                <a:ext cx="23" cy="23"/>
              </a:xfrm>
              <a:custGeom>
                <a:avLst/>
                <a:gdLst>
                  <a:gd name="T0" fmla="*/ 4 w 13"/>
                  <a:gd name="T1" fmla="*/ 13 h 13"/>
                  <a:gd name="T2" fmla="*/ 13 w 13"/>
                  <a:gd name="T3" fmla="*/ 10 h 13"/>
                  <a:gd name="T4" fmla="*/ 11 w 13"/>
                  <a:gd name="T5" fmla="*/ 0 h 13"/>
                  <a:gd name="T6" fmla="*/ 1 w 13"/>
                  <a:gd name="T7" fmla="*/ 3 h 13"/>
                  <a:gd name="T8" fmla="*/ 1 w 13"/>
                  <a:gd name="T9" fmla="*/ 9 h 13"/>
                  <a:gd name="T10" fmla="*/ 4 w 13"/>
                  <a:gd name="T1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6"/>
                      <a:pt x="1" y="9"/>
                    </a:cubicBezTo>
                    <a:cubicBezTo>
                      <a:pt x="2" y="12"/>
                      <a:pt x="4" y="13"/>
                      <a:pt x="4" y="13"/>
                    </a:cubicBezTo>
                    <a:close/>
                  </a:path>
                </a:pathLst>
              </a:custGeom>
              <a:solidFill>
                <a:srgbClr val="9E0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9" name="Freeform 342"/>
              <p:cNvSpPr/>
              <p:nvPr/>
            </p:nvSpPr>
            <p:spPr bwMode="auto">
              <a:xfrm>
                <a:off x="2104" y="2624"/>
                <a:ext cx="94" cy="30"/>
              </a:xfrm>
              <a:custGeom>
                <a:avLst/>
                <a:gdLst>
                  <a:gd name="T0" fmla="*/ 51 w 54"/>
                  <a:gd name="T1" fmla="*/ 0 h 17"/>
                  <a:gd name="T2" fmla="*/ 0 w 54"/>
                  <a:gd name="T3" fmla="*/ 15 h 17"/>
                  <a:gd name="T4" fmla="*/ 1 w 54"/>
                  <a:gd name="T5" fmla="*/ 17 h 17"/>
                  <a:gd name="T6" fmla="*/ 54 w 54"/>
                  <a:gd name="T7" fmla="*/ 1 h 17"/>
                  <a:gd name="T8" fmla="*/ 51 w 54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7">
                    <a:moveTo>
                      <a:pt x="51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6"/>
                      <a:pt x="1" y="17"/>
                    </a:cubicBezTo>
                    <a:cubicBezTo>
                      <a:pt x="9" y="14"/>
                      <a:pt x="45" y="4"/>
                      <a:pt x="54" y="1"/>
                    </a:cubicBezTo>
                    <a:cubicBezTo>
                      <a:pt x="53" y="0"/>
                      <a:pt x="52" y="0"/>
                      <a:pt x="51" y="0"/>
                    </a:cubicBezTo>
                    <a:close/>
                  </a:path>
                </a:pathLst>
              </a:custGeom>
              <a:solidFill>
                <a:srgbClr val="6D0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0" name="Freeform 343"/>
              <p:cNvSpPr/>
              <p:nvPr/>
            </p:nvSpPr>
            <p:spPr bwMode="auto">
              <a:xfrm>
                <a:off x="2111" y="2634"/>
                <a:ext cx="88" cy="32"/>
              </a:xfrm>
              <a:custGeom>
                <a:avLst/>
                <a:gdLst>
                  <a:gd name="T0" fmla="*/ 1 w 51"/>
                  <a:gd name="T1" fmla="*/ 18 h 18"/>
                  <a:gd name="T2" fmla="*/ 50 w 51"/>
                  <a:gd name="T3" fmla="*/ 3 h 18"/>
                  <a:gd name="T4" fmla="*/ 51 w 51"/>
                  <a:gd name="T5" fmla="*/ 0 h 18"/>
                  <a:gd name="T6" fmla="*/ 0 w 51"/>
                  <a:gd name="T7" fmla="*/ 15 h 18"/>
                  <a:gd name="T8" fmla="*/ 1 w 5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8">
                    <a:moveTo>
                      <a:pt x="1" y="18"/>
                    </a:moveTo>
                    <a:cubicBezTo>
                      <a:pt x="50" y="3"/>
                      <a:pt x="50" y="3"/>
                      <a:pt x="50" y="3"/>
                    </a:cubicBezTo>
                    <a:cubicBezTo>
                      <a:pt x="51" y="1"/>
                      <a:pt x="51" y="1"/>
                      <a:pt x="51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1" y="18"/>
                    </a:cubicBezTo>
                    <a:close/>
                  </a:path>
                </a:pathLst>
              </a:custGeom>
              <a:solidFill>
                <a:srgbClr val="6D0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1" name="Freeform 344"/>
              <p:cNvSpPr/>
              <p:nvPr/>
            </p:nvSpPr>
            <p:spPr bwMode="auto">
              <a:xfrm>
                <a:off x="2059" y="2657"/>
                <a:ext cx="17" cy="9"/>
              </a:xfrm>
              <a:custGeom>
                <a:avLst/>
                <a:gdLst>
                  <a:gd name="T0" fmla="*/ 10 w 10"/>
                  <a:gd name="T1" fmla="*/ 0 h 5"/>
                  <a:gd name="T2" fmla="*/ 0 w 10"/>
                  <a:gd name="T3" fmla="*/ 3 h 5"/>
                  <a:gd name="T4" fmla="*/ 0 w 10"/>
                  <a:gd name="T5" fmla="*/ 5 h 5"/>
                  <a:gd name="T6" fmla="*/ 10 w 10"/>
                  <a:gd name="T7" fmla="*/ 3 h 5"/>
                  <a:gd name="T8" fmla="*/ 10 w 1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1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D0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2" name="Freeform 345"/>
              <p:cNvSpPr/>
              <p:nvPr/>
            </p:nvSpPr>
            <p:spPr bwMode="auto">
              <a:xfrm>
                <a:off x="2061" y="2671"/>
                <a:ext cx="19" cy="9"/>
              </a:xfrm>
              <a:custGeom>
                <a:avLst/>
                <a:gdLst>
                  <a:gd name="T0" fmla="*/ 2 w 11"/>
                  <a:gd name="T1" fmla="*/ 5 h 5"/>
                  <a:gd name="T2" fmla="*/ 11 w 11"/>
                  <a:gd name="T3" fmla="*/ 2 h 5"/>
                  <a:gd name="T4" fmla="*/ 11 w 11"/>
                  <a:gd name="T5" fmla="*/ 0 h 5"/>
                  <a:gd name="T6" fmla="*/ 0 w 11"/>
                  <a:gd name="T7" fmla="*/ 3 h 5"/>
                  <a:gd name="T8" fmla="*/ 2 w 1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2" y="5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2" y="5"/>
                      <a:pt x="2" y="5"/>
                    </a:cubicBezTo>
                    <a:close/>
                  </a:path>
                </a:pathLst>
              </a:custGeom>
              <a:solidFill>
                <a:srgbClr val="6D0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3" name="Freeform 346"/>
              <p:cNvSpPr/>
              <p:nvPr/>
            </p:nvSpPr>
            <p:spPr bwMode="auto">
              <a:xfrm>
                <a:off x="2029" y="2674"/>
                <a:ext cx="11" cy="7"/>
              </a:xfrm>
              <a:custGeom>
                <a:avLst/>
                <a:gdLst>
                  <a:gd name="T0" fmla="*/ 0 w 6"/>
                  <a:gd name="T1" fmla="*/ 4 h 4"/>
                  <a:gd name="T2" fmla="*/ 6 w 6"/>
                  <a:gd name="T3" fmla="*/ 3 h 4"/>
                  <a:gd name="T4" fmla="*/ 5 w 6"/>
                  <a:gd name="T5" fmla="*/ 2 h 4"/>
                  <a:gd name="T6" fmla="*/ 5 w 6"/>
                  <a:gd name="T7" fmla="*/ 0 h 4"/>
                  <a:gd name="T8" fmla="*/ 0 w 6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2"/>
                    </a:cubicBezTo>
                    <a:cubicBezTo>
                      <a:pt x="5" y="1"/>
                      <a:pt x="5" y="0"/>
                      <a:pt x="5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4" name="Freeform 347"/>
              <p:cNvSpPr/>
              <p:nvPr/>
            </p:nvSpPr>
            <p:spPr bwMode="auto">
              <a:xfrm>
                <a:off x="1708" y="3646"/>
                <a:ext cx="707" cy="87"/>
              </a:xfrm>
              <a:custGeom>
                <a:avLst/>
                <a:gdLst>
                  <a:gd name="T0" fmla="*/ 1 w 407"/>
                  <a:gd name="T1" fmla="*/ 23 h 50"/>
                  <a:gd name="T2" fmla="*/ 20 w 407"/>
                  <a:gd name="T3" fmla="*/ 12 h 50"/>
                  <a:gd name="T4" fmla="*/ 206 w 407"/>
                  <a:gd name="T5" fmla="*/ 29 h 50"/>
                  <a:gd name="T6" fmla="*/ 387 w 407"/>
                  <a:gd name="T7" fmla="*/ 0 h 50"/>
                  <a:gd name="T8" fmla="*/ 407 w 407"/>
                  <a:gd name="T9" fmla="*/ 9 h 50"/>
                  <a:gd name="T10" fmla="*/ 388 w 407"/>
                  <a:gd name="T11" fmla="*/ 20 h 50"/>
                  <a:gd name="T12" fmla="*/ 206 w 407"/>
                  <a:gd name="T13" fmla="*/ 46 h 50"/>
                  <a:gd name="T14" fmla="*/ 20 w 407"/>
                  <a:gd name="T15" fmla="*/ 32 h 50"/>
                  <a:gd name="T16" fmla="*/ 1 w 407"/>
                  <a:gd name="T1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7" h="50">
                    <a:moveTo>
                      <a:pt x="1" y="23"/>
                    </a:moveTo>
                    <a:cubicBezTo>
                      <a:pt x="0" y="17"/>
                      <a:pt x="9" y="12"/>
                      <a:pt x="20" y="12"/>
                    </a:cubicBezTo>
                    <a:cubicBezTo>
                      <a:pt x="20" y="12"/>
                      <a:pt x="94" y="32"/>
                      <a:pt x="206" y="29"/>
                    </a:cubicBezTo>
                    <a:cubicBezTo>
                      <a:pt x="317" y="25"/>
                      <a:pt x="387" y="0"/>
                      <a:pt x="387" y="0"/>
                    </a:cubicBezTo>
                    <a:cubicBezTo>
                      <a:pt x="398" y="0"/>
                      <a:pt x="407" y="4"/>
                      <a:pt x="407" y="9"/>
                    </a:cubicBezTo>
                    <a:cubicBezTo>
                      <a:pt x="407" y="15"/>
                      <a:pt x="399" y="20"/>
                      <a:pt x="388" y="20"/>
                    </a:cubicBezTo>
                    <a:cubicBezTo>
                      <a:pt x="388" y="20"/>
                      <a:pt x="313" y="43"/>
                      <a:pt x="206" y="46"/>
                    </a:cubicBezTo>
                    <a:cubicBezTo>
                      <a:pt x="99" y="50"/>
                      <a:pt x="20" y="32"/>
                      <a:pt x="20" y="32"/>
                    </a:cubicBezTo>
                    <a:cubicBezTo>
                      <a:pt x="10" y="32"/>
                      <a:pt x="1" y="28"/>
                      <a:pt x="1" y="23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5" name="Freeform 348"/>
              <p:cNvSpPr/>
              <p:nvPr/>
            </p:nvSpPr>
            <p:spPr bwMode="auto">
              <a:xfrm>
                <a:off x="1743" y="3224"/>
                <a:ext cx="607" cy="217"/>
              </a:xfrm>
              <a:custGeom>
                <a:avLst/>
                <a:gdLst>
                  <a:gd name="T0" fmla="*/ 350 w 350"/>
                  <a:gd name="T1" fmla="*/ 121 h 125"/>
                  <a:gd name="T2" fmla="*/ 0 w 350"/>
                  <a:gd name="T3" fmla="*/ 125 h 125"/>
                  <a:gd name="T4" fmla="*/ 36 w 350"/>
                  <a:gd name="T5" fmla="*/ 8 h 125"/>
                  <a:gd name="T6" fmla="*/ 307 w 350"/>
                  <a:gd name="T7" fmla="*/ 0 h 125"/>
                  <a:gd name="T8" fmla="*/ 350 w 350"/>
                  <a:gd name="T9" fmla="*/ 12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125">
                    <a:moveTo>
                      <a:pt x="350" y="121"/>
                    </a:move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37" y="62"/>
                      <a:pt x="36" y="8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4" y="39"/>
                      <a:pt x="350" y="121"/>
                      <a:pt x="350" y="121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6" name="Freeform 349"/>
              <p:cNvSpPr/>
              <p:nvPr/>
            </p:nvSpPr>
            <p:spPr bwMode="auto">
              <a:xfrm>
                <a:off x="1479" y="2827"/>
                <a:ext cx="1087" cy="866"/>
              </a:xfrm>
              <a:custGeom>
                <a:avLst/>
                <a:gdLst>
                  <a:gd name="T0" fmla="*/ 423 w 626"/>
                  <a:gd name="T1" fmla="*/ 55 h 499"/>
                  <a:gd name="T2" fmla="*/ 529 w 626"/>
                  <a:gd name="T3" fmla="*/ 244 h 499"/>
                  <a:gd name="T4" fmla="*/ 500 w 626"/>
                  <a:gd name="T5" fmla="*/ 320 h 499"/>
                  <a:gd name="T6" fmla="*/ 431 w 626"/>
                  <a:gd name="T7" fmla="*/ 317 h 499"/>
                  <a:gd name="T8" fmla="*/ 321 w 626"/>
                  <a:gd name="T9" fmla="*/ 312 h 499"/>
                  <a:gd name="T10" fmla="*/ 212 w 626"/>
                  <a:gd name="T11" fmla="*/ 324 h 499"/>
                  <a:gd name="T12" fmla="*/ 135 w 626"/>
                  <a:gd name="T13" fmla="*/ 326 h 499"/>
                  <a:gd name="T14" fmla="*/ 114 w 626"/>
                  <a:gd name="T15" fmla="*/ 289 h 499"/>
                  <a:gd name="T16" fmla="*/ 125 w 626"/>
                  <a:gd name="T17" fmla="*/ 44 h 499"/>
                  <a:gd name="T18" fmla="*/ 52 w 626"/>
                  <a:gd name="T19" fmla="*/ 24 h 499"/>
                  <a:gd name="T20" fmla="*/ 13 w 626"/>
                  <a:gd name="T21" fmla="*/ 291 h 499"/>
                  <a:gd name="T22" fmla="*/ 117 w 626"/>
                  <a:gd name="T23" fmla="*/ 479 h 499"/>
                  <a:gd name="T24" fmla="*/ 120 w 626"/>
                  <a:gd name="T25" fmla="*/ 485 h 499"/>
                  <a:gd name="T26" fmla="*/ 302 w 626"/>
                  <a:gd name="T27" fmla="*/ 499 h 499"/>
                  <a:gd name="T28" fmla="*/ 302 w 626"/>
                  <a:gd name="T29" fmla="*/ 499 h 499"/>
                  <a:gd name="T30" fmla="*/ 327 w 626"/>
                  <a:gd name="T31" fmla="*/ 498 h 499"/>
                  <a:gd name="T32" fmla="*/ 352 w 626"/>
                  <a:gd name="T33" fmla="*/ 498 h 499"/>
                  <a:gd name="T34" fmla="*/ 352 w 626"/>
                  <a:gd name="T35" fmla="*/ 497 h 499"/>
                  <a:gd name="T36" fmla="*/ 533 w 626"/>
                  <a:gd name="T37" fmla="*/ 472 h 499"/>
                  <a:gd name="T38" fmla="*/ 538 w 626"/>
                  <a:gd name="T39" fmla="*/ 460 h 499"/>
                  <a:gd name="T40" fmla="*/ 618 w 626"/>
                  <a:gd name="T41" fmla="*/ 251 h 499"/>
                  <a:gd name="T42" fmla="*/ 485 w 626"/>
                  <a:gd name="T43" fmla="*/ 0 h 499"/>
                  <a:gd name="T44" fmla="*/ 423 w 626"/>
                  <a:gd name="T45" fmla="*/ 5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6" h="499">
                    <a:moveTo>
                      <a:pt x="423" y="55"/>
                    </a:moveTo>
                    <a:cubicBezTo>
                      <a:pt x="423" y="55"/>
                      <a:pt x="533" y="172"/>
                      <a:pt x="529" y="244"/>
                    </a:cubicBezTo>
                    <a:cubicBezTo>
                      <a:pt x="527" y="270"/>
                      <a:pt x="515" y="297"/>
                      <a:pt x="500" y="320"/>
                    </a:cubicBezTo>
                    <a:cubicBezTo>
                      <a:pt x="481" y="330"/>
                      <a:pt x="456" y="322"/>
                      <a:pt x="431" y="317"/>
                    </a:cubicBezTo>
                    <a:cubicBezTo>
                      <a:pt x="396" y="309"/>
                      <a:pt x="358" y="310"/>
                      <a:pt x="321" y="312"/>
                    </a:cubicBezTo>
                    <a:cubicBezTo>
                      <a:pt x="284" y="313"/>
                      <a:pt x="246" y="314"/>
                      <a:pt x="212" y="324"/>
                    </a:cubicBezTo>
                    <a:cubicBezTo>
                      <a:pt x="184" y="332"/>
                      <a:pt x="156" y="343"/>
                      <a:pt x="135" y="326"/>
                    </a:cubicBezTo>
                    <a:cubicBezTo>
                      <a:pt x="127" y="315"/>
                      <a:pt x="120" y="303"/>
                      <a:pt x="114" y="289"/>
                    </a:cubicBezTo>
                    <a:cubicBezTo>
                      <a:pt x="88" y="230"/>
                      <a:pt x="125" y="44"/>
                      <a:pt x="125" y="4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0" y="207"/>
                      <a:pt x="13" y="291"/>
                    </a:cubicBezTo>
                    <a:cubicBezTo>
                      <a:pt x="25" y="365"/>
                      <a:pt x="99" y="458"/>
                      <a:pt x="117" y="479"/>
                    </a:cubicBezTo>
                    <a:cubicBezTo>
                      <a:pt x="118" y="481"/>
                      <a:pt x="119" y="483"/>
                      <a:pt x="120" y="485"/>
                    </a:cubicBezTo>
                    <a:cubicBezTo>
                      <a:pt x="198" y="497"/>
                      <a:pt x="255" y="499"/>
                      <a:pt x="302" y="499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11" y="499"/>
                      <a:pt x="319" y="498"/>
                      <a:pt x="327" y="498"/>
                    </a:cubicBezTo>
                    <a:cubicBezTo>
                      <a:pt x="336" y="498"/>
                      <a:pt x="344" y="498"/>
                      <a:pt x="352" y="498"/>
                    </a:cubicBezTo>
                    <a:cubicBezTo>
                      <a:pt x="352" y="497"/>
                      <a:pt x="352" y="497"/>
                      <a:pt x="352" y="497"/>
                    </a:cubicBezTo>
                    <a:cubicBezTo>
                      <a:pt x="400" y="494"/>
                      <a:pt x="456" y="489"/>
                      <a:pt x="533" y="472"/>
                    </a:cubicBezTo>
                    <a:cubicBezTo>
                      <a:pt x="535" y="468"/>
                      <a:pt x="537" y="464"/>
                      <a:pt x="538" y="460"/>
                    </a:cubicBezTo>
                    <a:cubicBezTo>
                      <a:pt x="557" y="426"/>
                      <a:pt x="611" y="321"/>
                      <a:pt x="618" y="251"/>
                    </a:cubicBezTo>
                    <a:cubicBezTo>
                      <a:pt x="626" y="167"/>
                      <a:pt x="485" y="0"/>
                      <a:pt x="485" y="0"/>
                    </a:cubicBezTo>
                    <a:lnTo>
                      <a:pt x="423" y="55"/>
                    </a:lnTo>
                    <a:close/>
                  </a:path>
                </a:pathLst>
              </a:custGeom>
              <a:solidFill>
                <a:srgbClr val="FB5B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7" name="Freeform 350"/>
              <p:cNvSpPr/>
              <p:nvPr/>
            </p:nvSpPr>
            <p:spPr bwMode="auto">
              <a:xfrm>
                <a:off x="1479" y="2827"/>
                <a:ext cx="1087" cy="866"/>
              </a:xfrm>
              <a:custGeom>
                <a:avLst/>
                <a:gdLst>
                  <a:gd name="T0" fmla="*/ 581 w 626"/>
                  <a:gd name="T1" fmla="*/ 283 h 499"/>
                  <a:gd name="T2" fmla="*/ 504 w 626"/>
                  <a:gd name="T3" fmla="*/ 409 h 499"/>
                  <a:gd name="T4" fmla="*/ 323 w 626"/>
                  <a:gd name="T5" fmla="*/ 377 h 499"/>
                  <a:gd name="T6" fmla="*/ 145 w 626"/>
                  <a:gd name="T7" fmla="*/ 409 h 499"/>
                  <a:gd name="T8" fmla="*/ 61 w 626"/>
                  <a:gd name="T9" fmla="*/ 306 h 499"/>
                  <a:gd name="T10" fmla="*/ 52 w 626"/>
                  <a:gd name="T11" fmla="*/ 24 h 499"/>
                  <a:gd name="T12" fmla="*/ 13 w 626"/>
                  <a:gd name="T13" fmla="*/ 291 h 499"/>
                  <a:gd name="T14" fmla="*/ 117 w 626"/>
                  <a:gd name="T15" fmla="*/ 479 h 499"/>
                  <a:gd name="T16" fmla="*/ 120 w 626"/>
                  <a:gd name="T17" fmla="*/ 485 h 499"/>
                  <a:gd name="T18" fmla="*/ 302 w 626"/>
                  <a:gd name="T19" fmla="*/ 499 h 499"/>
                  <a:gd name="T20" fmla="*/ 302 w 626"/>
                  <a:gd name="T21" fmla="*/ 499 h 499"/>
                  <a:gd name="T22" fmla="*/ 327 w 626"/>
                  <a:gd name="T23" fmla="*/ 498 h 499"/>
                  <a:gd name="T24" fmla="*/ 352 w 626"/>
                  <a:gd name="T25" fmla="*/ 498 h 499"/>
                  <a:gd name="T26" fmla="*/ 352 w 626"/>
                  <a:gd name="T27" fmla="*/ 497 h 499"/>
                  <a:gd name="T28" fmla="*/ 533 w 626"/>
                  <a:gd name="T29" fmla="*/ 472 h 499"/>
                  <a:gd name="T30" fmla="*/ 538 w 626"/>
                  <a:gd name="T31" fmla="*/ 460 h 499"/>
                  <a:gd name="T32" fmla="*/ 618 w 626"/>
                  <a:gd name="T33" fmla="*/ 251 h 499"/>
                  <a:gd name="T34" fmla="*/ 485 w 626"/>
                  <a:gd name="T35" fmla="*/ 0 h 499"/>
                  <a:gd name="T36" fmla="*/ 581 w 626"/>
                  <a:gd name="T37" fmla="*/ 283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6" h="499">
                    <a:moveTo>
                      <a:pt x="581" y="283"/>
                    </a:moveTo>
                    <a:cubicBezTo>
                      <a:pt x="578" y="320"/>
                      <a:pt x="519" y="387"/>
                      <a:pt x="504" y="409"/>
                    </a:cubicBezTo>
                    <a:cubicBezTo>
                      <a:pt x="485" y="420"/>
                      <a:pt x="360" y="375"/>
                      <a:pt x="323" y="377"/>
                    </a:cubicBezTo>
                    <a:cubicBezTo>
                      <a:pt x="287" y="377"/>
                      <a:pt x="166" y="426"/>
                      <a:pt x="145" y="409"/>
                    </a:cubicBezTo>
                    <a:cubicBezTo>
                      <a:pt x="125" y="401"/>
                      <a:pt x="79" y="343"/>
                      <a:pt x="61" y="306"/>
                    </a:cubicBezTo>
                    <a:cubicBezTo>
                      <a:pt x="30" y="244"/>
                      <a:pt x="52" y="24"/>
                      <a:pt x="52" y="24"/>
                    </a:cubicBezTo>
                    <a:cubicBezTo>
                      <a:pt x="52" y="24"/>
                      <a:pt x="0" y="207"/>
                      <a:pt x="13" y="291"/>
                    </a:cubicBezTo>
                    <a:cubicBezTo>
                      <a:pt x="25" y="365"/>
                      <a:pt x="99" y="458"/>
                      <a:pt x="117" y="479"/>
                    </a:cubicBezTo>
                    <a:cubicBezTo>
                      <a:pt x="118" y="481"/>
                      <a:pt x="119" y="483"/>
                      <a:pt x="120" y="485"/>
                    </a:cubicBezTo>
                    <a:cubicBezTo>
                      <a:pt x="198" y="497"/>
                      <a:pt x="255" y="499"/>
                      <a:pt x="302" y="499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11" y="499"/>
                      <a:pt x="319" y="498"/>
                      <a:pt x="327" y="498"/>
                    </a:cubicBezTo>
                    <a:cubicBezTo>
                      <a:pt x="336" y="498"/>
                      <a:pt x="344" y="498"/>
                      <a:pt x="352" y="498"/>
                    </a:cubicBezTo>
                    <a:cubicBezTo>
                      <a:pt x="352" y="497"/>
                      <a:pt x="352" y="497"/>
                      <a:pt x="352" y="497"/>
                    </a:cubicBezTo>
                    <a:cubicBezTo>
                      <a:pt x="400" y="494"/>
                      <a:pt x="456" y="489"/>
                      <a:pt x="533" y="472"/>
                    </a:cubicBezTo>
                    <a:cubicBezTo>
                      <a:pt x="535" y="468"/>
                      <a:pt x="537" y="464"/>
                      <a:pt x="538" y="460"/>
                    </a:cubicBezTo>
                    <a:cubicBezTo>
                      <a:pt x="557" y="426"/>
                      <a:pt x="611" y="321"/>
                      <a:pt x="618" y="251"/>
                    </a:cubicBezTo>
                    <a:cubicBezTo>
                      <a:pt x="626" y="167"/>
                      <a:pt x="485" y="0"/>
                      <a:pt x="485" y="0"/>
                    </a:cubicBezTo>
                    <a:cubicBezTo>
                      <a:pt x="485" y="0"/>
                      <a:pt x="591" y="164"/>
                      <a:pt x="581" y="28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8" name="Freeform 351"/>
              <p:cNvSpPr/>
              <p:nvPr/>
            </p:nvSpPr>
            <p:spPr bwMode="auto">
              <a:xfrm>
                <a:off x="1882" y="3337"/>
                <a:ext cx="311" cy="339"/>
              </a:xfrm>
              <a:custGeom>
                <a:avLst/>
                <a:gdLst>
                  <a:gd name="T0" fmla="*/ 110 w 179"/>
                  <a:gd name="T1" fmla="*/ 29 h 195"/>
                  <a:gd name="T2" fmla="*/ 110 w 179"/>
                  <a:gd name="T3" fmla="*/ 29 h 195"/>
                  <a:gd name="T4" fmla="*/ 86 w 179"/>
                  <a:gd name="T5" fmla="*/ 1 h 195"/>
                  <a:gd name="T6" fmla="*/ 64 w 179"/>
                  <a:gd name="T7" fmla="*/ 29 h 195"/>
                  <a:gd name="T8" fmla="*/ 64 w 179"/>
                  <a:gd name="T9" fmla="*/ 31 h 195"/>
                  <a:gd name="T10" fmla="*/ 1 w 179"/>
                  <a:gd name="T11" fmla="*/ 114 h 195"/>
                  <a:gd name="T12" fmla="*/ 92 w 179"/>
                  <a:gd name="T13" fmla="*/ 193 h 195"/>
                  <a:gd name="T14" fmla="*/ 178 w 179"/>
                  <a:gd name="T15" fmla="*/ 108 h 195"/>
                  <a:gd name="T16" fmla="*/ 110 w 179"/>
                  <a:gd name="T17" fmla="*/ 29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95">
                    <a:moveTo>
                      <a:pt x="110" y="29"/>
                    </a:move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19"/>
                      <a:pt x="96" y="0"/>
                      <a:pt x="86" y="1"/>
                    </a:cubicBezTo>
                    <a:cubicBezTo>
                      <a:pt x="75" y="1"/>
                      <a:pt x="63" y="20"/>
                      <a:pt x="64" y="29"/>
                    </a:cubicBezTo>
                    <a:cubicBezTo>
                      <a:pt x="64" y="30"/>
                      <a:pt x="64" y="30"/>
                      <a:pt x="64" y="31"/>
                    </a:cubicBezTo>
                    <a:cubicBezTo>
                      <a:pt x="15" y="40"/>
                      <a:pt x="0" y="74"/>
                      <a:pt x="1" y="114"/>
                    </a:cubicBezTo>
                    <a:cubicBezTo>
                      <a:pt x="3" y="159"/>
                      <a:pt x="44" y="195"/>
                      <a:pt x="92" y="193"/>
                    </a:cubicBezTo>
                    <a:cubicBezTo>
                      <a:pt x="141" y="192"/>
                      <a:pt x="179" y="154"/>
                      <a:pt x="178" y="108"/>
                    </a:cubicBezTo>
                    <a:cubicBezTo>
                      <a:pt x="176" y="68"/>
                      <a:pt x="160" y="35"/>
                      <a:pt x="110" y="29"/>
                    </a:cubicBezTo>
                    <a:close/>
                  </a:path>
                </a:pathLst>
              </a:custGeom>
              <a:solidFill>
                <a:srgbClr val="E6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9" name="Freeform 352"/>
              <p:cNvSpPr/>
              <p:nvPr/>
            </p:nvSpPr>
            <p:spPr bwMode="auto">
              <a:xfrm>
                <a:off x="1842" y="3391"/>
                <a:ext cx="399" cy="463"/>
              </a:xfrm>
              <a:custGeom>
                <a:avLst/>
                <a:gdLst>
                  <a:gd name="T0" fmla="*/ 49 w 230"/>
                  <a:gd name="T1" fmla="*/ 18 h 267"/>
                  <a:gd name="T2" fmla="*/ 176 w 230"/>
                  <a:gd name="T3" fmla="*/ 44 h 267"/>
                  <a:gd name="T4" fmla="*/ 227 w 230"/>
                  <a:gd name="T5" fmla="*/ 121 h 267"/>
                  <a:gd name="T6" fmla="*/ 221 w 230"/>
                  <a:gd name="T7" fmla="*/ 115 h 267"/>
                  <a:gd name="T8" fmla="*/ 129 w 230"/>
                  <a:gd name="T9" fmla="*/ 264 h 267"/>
                  <a:gd name="T10" fmla="*/ 0 w 230"/>
                  <a:gd name="T11" fmla="*/ 137 h 267"/>
                  <a:gd name="T12" fmla="*/ 38 w 230"/>
                  <a:gd name="T13" fmla="*/ 38 h 267"/>
                  <a:gd name="T14" fmla="*/ 49 w 230"/>
                  <a:gd name="T15" fmla="*/ 1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0" h="267">
                    <a:moveTo>
                      <a:pt x="49" y="18"/>
                    </a:moveTo>
                    <a:cubicBezTo>
                      <a:pt x="49" y="18"/>
                      <a:pt x="160" y="0"/>
                      <a:pt x="176" y="44"/>
                    </a:cubicBezTo>
                    <a:cubicBezTo>
                      <a:pt x="208" y="30"/>
                      <a:pt x="230" y="85"/>
                      <a:pt x="227" y="121"/>
                    </a:cubicBezTo>
                    <a:cubicBezTo>
                      <a:pt x="221" y="115"/>
                      <a:pt x="221" y="115"/>
                      <a:pt x="221" y="115"/>
                    </a:cubicBezTo>
                    <a:cubicBezTo>
                      <a:pt x="222" y="152"/>
                      <a:pt x="230" y="260"/>
                      <a:pt x="129" y="264"/>
                    </a:cubicBezTo>
                    <a:cubicBezTo>
                      <a:pt x="20" y="267"/>
                      <a:pt x="1" y="185"/>
                      <a:pt x="0" y="137"/>
                    </a:cubicBezTo>
                    <a:cubicBezTo>
                      <a:pt x="0" y="106"/>
                      <a:pt x="7" y="51"/>
                      <a:pt x="38" y="38"/>
                    </a:cubicBezTo>
                    <a:cubicBezTo>
                      <a:pt x="55" y="31"/>
                      <a:pt x="60" y="24"/>
                      <a:pt x="49" y="18"/>
                    </a:cubicBezTo>
                    <a:close/>
                  </a:path>
                </a:pathLst>
              </a:custGeom>
              <a:solidFill>
                <a:srgbClr val="264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0" name="Freeform 353"/>
              <p:cNvSpPr/>
              <p:nvPr/>
            </p:nvSpPr>
            <p:spPr bwMode="auto">
              <a:xfrm>
                <a:off x="1842" y="3591"/>
                <a:ext cx="399" cy="263"/>
              </a:xfrm>
              <a:custGeom>
                <a:avLst/>
                <a:gdLst>
                  <a:gd name="T0" fmla="*/ 221 w 230"/>
                  <a:gd name="T1" fmla="*/ 0 h 152"/>
                  <a:gd name="T2" fmla="*/ 129 w 230"/>
                  <a:gd name="T3" fmla="*/ 149 h 152"/>
                  <a:gd name="T4" fmla="*/ 0 w 230"/>
                  <a:gd name="T5" fmla="*/ 22 h 152"/>
                  <a:gd name="T6" fmla="*/ 221 w 230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0" h="152">
                    <a:moveTo>
                      <a:pt x="221" y="0"/>
                    </a:moveTo>
                    <a:cubicBezTo>
                      <a:pt x="222" y="37"/>
                      <a:pt x="230" y="145"/>
                      <a:pt x="129" y="149"/>
                    </a:cubicBezTo>
                    <a:cubicBezTo>
                      <a:pt x="20" y="152"/>
                      <a:pt x="1" y="70"/>
                      <a:pt x="0" y="22"/>
                    </a:cubicBezTo>
                    <a:cubicBezTo>
                      <a:pt x="91" y="133"/>
                      <a:pt x="221" y="0"/>
                      <a:pt x="221" y="0"/>
                    </a:cubicBezTo>
                    <a:close/>
                  </a:path>
                </a:pathLst>
              </a:custGeom>
              <a:solidFill>
                <a:srgbClr val="062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1" name="Freeform 354"/>
              <p:cNvSpPr/>
              <p:nvPr/>
            </p:nvSpPr>
            <p:spPr bwMode="auto">
              <a:xfrm>
                <a:off x="1307" y="418"/>
                <a:ext cx="386" cy="375"/>
              </a:xfrm>
              <a:custGeom>
                <a:avLst/>
                <a:gdLst>
                  <a:gd name="T0" fmla="*/ 90 w 222"/>
                  <a:gd name="T1" fmla="*/ 3 h 216"/>
                  <a:gd name="T2" fmla="*/ 77 w 222"/>
                  <a:gd name="T3" fmla="*/ 5 h 216"/>
                  <a:gd name="T4" fmla="*/ 3 w 222"/>
                  <a:gd name="T5" fmla="*/ 95 h 216"/>
                  <a:gd name="T6" fmla="*/ 4 w 222"/>
                  <a:gd name="T7" fmla="*/ 108 h 216"/>
                  <a:gd name="T8" fmla="*/ 132 w 222"/>
                  <a:gd name="T9" fmla="*/ 213 h 216"/>
                  <a:gd name="T10" fmla="*/ 144 w 222"/>
                  <a:gd name="T11" fmla="*/ 211 h 216"/>
                  <a:gd name="T12" fmla="*/ 219 w 222"/>
                  <a:gd name="T13" fmla="*/ 121 h 216"/>
                  <a:gd name="T14" fmla="*/ 218 w 222"/>
                  <a:gd name="T15" fmla="*/ 108 h 216"/>
                  <a:gd name="T16" fmla="*/ 90 w 222"/>
                  <a:gd name="T17" fmla="*/ 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2" h="216">
                    <a:moveTo>
                      <a:pt x="90" y="3"/>
                    </a:moveTo>
                    <a:cubicBezTo>
                      <a:pt x="86" y="0"/>
                      <a:pt x="80" y="1"/>
                      <a:pt x="77" y="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0" y="99"/>
                      <a:pt x="0" y="105"/>
                      <a:pt x="4" y="108"/>
                    </a:cubicBezTo>
                    <a:cubicBezTo>
                      <a:pt x="132" y="213"/>
                      <a:pt x="132" y="213"/>
                      <a:pt x="132" y="213"/>
                    </a:cubicBezTo>
                    <a:cubicBezTo>
                      <a:pt x="135" y="216"/>
                      <a:pt x="141" y="215"/>
                      <a:pt x="144" y="211"/>
                    </a:cubicBezTo>
                    <a:cubicBezTo>
                      <a:pt x="219" y="121"/>
                      <a:pt x="219" y="121"/>
                      <a:pt x="219" y="121"/>
                    </a:cubicBezTo>
                    <a:cubicBezTo>
                      <a:pt x="222" y="117"/>
                      <a:pt x="221" y="111"/>
                      <a:pt x="218" y="108"/>
                    </a:cubicBezTo>
                    <a:lnTo>
                      <a:pt x="90" y="3"/>
                    </a:lnTo>
                    <a:close/>
                  </a:path>
                </a:pathLst>
              </a:custGeom>
              <a:solidFill>
                <a:srgbClr val="FFFF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2" name="Freeform 355"/>
              <p:cNvSpPr/>
              <p:nvPr/>
            </p:nvSpPr>
            <p:spPr bwMode="auto">
              <a:xfrm>
                <a:off x="1323" y="430"/>
                <a:ext cx="358" cy="353"/>
              </a:xfrm>
              <a:custGeom>
                <a:avLst/>
                <a:gdLst>
                  <a:gd name="T0" fmla="*/ 148 w 358"/>
                  <a:gd name="T1" fmla="*/ 0 h 353"/>
                  <a:gd name="T2" fmla="*/ 0 w 358"/>
                  <a:gd name="T3" fmla="*/ 183 h 353"/>
                  <a:gd name="T4" fmla="*/ 208 w 358"/>
                  <a:gd name="T5" fmla="*/ 353 h 353"/>
                  <a:gd name="T6" fmla="*/ 358 w 358"/>
                  <a:gd name="T7" fmla="*/ 172 h 353"/>
                  <a:gd name="T8" fmla="*/ 148 w 358"/>
                  <a:gd name="T9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353">
                    <a:moveTo>
                      <a:pt x="148" y="0"/>
                    </a:moveTo>
                    <a:lnTo>
                      <a:pt x="0" y="183"/>
                    </a:lnTo>
                    <a:lnTo>
                      <a:pt x="208" y="353"/>
                    </a:lnTo>
                    <a:lnTo>
                      <a:pt x="358" y="17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4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3" name="Freeform 356"/>
              <p:cNvSpPr/>
              <p:nvPr/>
            </p:nvSpPr>
            <p:spPr bwMode="auto">
              <a:xfrm>
                <a:off x="1323" y="602"/>
                <a:ext cx="358" cy="181"/>
              </a:xfrm>
              <a:custGeom>
                <a:avLst/>
                <a:gdLst>
                  <a:gd name="T0" fmla="*/ 358 w 358"/>
                  <a:gd name="T1" fmla="*/ 0 h 181"/>
                  <a:gd name="T2" fmla="*/ 0 w 358"/>
                  <a:gd name="T3" fmla="*/ 11 h 181"/>
                  <a:gd name="T4" fmla="*/ 208 w 358"/>
                  <a:gd name="T5" fmla="*/ 181 h 181"/>
                  <a:gd name="T6" fmla="*/ 358 w 358"/>
                  <a:gd name="T7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8" h="181">
                    <a:moveTo>
                      <a:pt x="358" y="0"/>
                    </a:moveTo>
                    <a:lnTo>
                      <a:pt x="0" y="11"/>
                    </a:lnTo>
                    <a:lnTo>
                      <a:pt x="208" y="181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062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4" name="Freeform 357"/>
              <p:cNvSpPr/>
              <p:nvPr/>
            </p:nvSpPr>
            <p:spPr bwMode="auto">
              <a:xfrm>
                <a:off x="1373" y="498"/>
                <a:ext cx="26" cy="30"/>
              </a:xfrm>
              <a:custGeom>
                <a:avLst/>
                <a:gdLst>
                  <a:gd name="T0" fmla="*/ 14 w 15"/>
                  <a:gd name="T1" fmla="*/ 2 h 17"/>
                  <a:gd name="T2" fmla="*/ 8 w 15"/>
                  <a:gd name="T3" fmla="*/ 2 h 17"/>
                  <a:gd name="T4" fmla="*/ 2 w 15"/>
                  <a:gd name="T5" fmla="*/ 10 h 17"/>
                  <a:gd name="T6" fmla="*/ 2 w 15"/>
                  <a:gd name="T7" fmla="*/ 16 h 17"/>
                  <a:gd name="T8" fmla="*/ 7 w 15"/>
                  <a:gd name="T9" fmla="*/ 15 h 17"/>
                  <a:gd name="T10" fmla="*/ 14 w 15"/>
                  <a:gd name="T11" fmla="*/ 7 h 17"/>
                  <a:gd name="T12" fmla="*/ 14 w 15"/>
                  <a:gd name="T1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7">
                    <a:moveTo>
                      <a:pt x="14" y="2"/>
                    </a:moveTo>
                    <a:cubicBezTo>
                      <a:pt x="12" y="0"/>
                      <a:pt x="10" y="1"/>
                      <a:pt x="8" y="2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2"/>
                      <a:pt x="1" y="14"/>
                      <a:pt x="2" y="16"/>
                    </a:cubicBezTo>
                    <a:cubicBezTo>
                      <a:pt x="4" y="17"/>
                      <a:pt x="6" y="17"/>
                      <a:pt x="7" y="1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5"/>
                      <a:pt x="15" y="3"/>
                      <a:pt x="14" y="2"/>
                    </a:cubicBezTo>
                    <a:close/>
                  </a:path>
                </a:pathLst>
              </a:custGeom>
              <a:solidFill>
                <a:srgbClr val="264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5" name="Freeform 358"/>
              <p:cNvSpPr/>
              <p:nvPr/>
            </p:nvSpPr>
            <p:spPr bwMode="auto">
              <a:xfrm>
                <a:off x="1384" y="498"/>
                <a:ext cx="17" cy="23"/>
              </a:xfrm>
              <a:custGeom>
                <a:avLst/>
                <a:gdLst>
                  <a:gd name="T0" fmla="*/ 8 w 10"/>
                  <a:gd name="T1" fmla="*/ 7 h 13"/>
                  <a:gd name="T2" fmla="*/ 3 w 10"/>
                  <a:gd name="T3" fmla="*/ 13 h 13"/>
                  <a:gd name="T4" fmla="*/ 0 w 10"/>
                  <a:gd name="T5" fmla="*/ 5 h 13"/>
                  <a:gd name="T6" fmla="*/ 2 w 10"/>
                  <a:gd name="T7" fmla="*/ 2 h 13"/>
                  <a:gd name="T8" fmla="*/ 8 w 10"/>
                  <a:gd name="T9" fmla="*/ 2 h 13"/>
                  <a:gd name="T10" fmla="*/ 8 w 10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3">
                    <a:moveTo>
                      <a:pt x="8" y="7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6" y="0"/>
                      <a:pt x="8" y="2"/>
                    </a:cubicBezTo>
                    <a:cubicBezTo>
                      <a:pt x="9" y="3"/>
                      <a:pt x="10" y="5"/>
                      <a:pt x="8" y="7"/>
                    </a:cubicBezTo>
                    <a:close/>
                  </a:path>
                </a:pathLst>
              </a:custGeom>
              <a:solidFill>
                <a:srgbClr val="062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6" name="Freeform 359"/>
              <p:cNvSpPr/>
              <p:nvPr/>
            </p:nvSpPr>
            <p:spPr bwMode="auto">
              <a:xfrm>
                <a:off x="1821" y="1770"/>
                <a:ext cx="318" cy="450"/>
              </a:xfrm>
              <a:custGeom>
                <a:avLst/>
                <a:gdLst>
                  <a:gd name="T0" fmla="*/ 316 w 318"/>
                  <a:gd name="T1" fmla="*/ 450 h 450"/>
                  <a:gd name="T2" fmla="*/ 0 w 318"/>
                  <a:gd name="T3" fmla="*/ 448 h 450"/>
                  <a:gd name="T4" fmla="*/ 0 w 318"/>
                  <a:gd name="T5" fmla="*/ 0 h 450"/>
                  <a:gd name="T6" fmla="*/ 318 w 318"/>
                  <a:gd name="T7" fmla="*/ 0 h 450"/>
                  <a:gd name="T8" fmla="*/ 316 w 318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450">
                    <a:moveTo>
                      <a:pt x="316" y="450"/>
                    </a:moveTo>
                    <a:lnTo>
                      <a:pt x="0" y="448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6" y="450"/>
                    </a:lnTo>
                    <a:close/>
                  </a:path>
                </a:pathLst>
              </a:custGeom>
              <a:solidFill>
                <a:srgbClr val="EDE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7" name="Freeform 360"/>
              <p:cNvSpPr/>
              <p:nvPr/>
            </p:nvSpPr>
            <p:spPr bwMode="auto">
              <a:xfrm>
                <a:off x="1821" y="1770"/>
                <a:ext cx="318" cy="450"/>
              </a:xfrm>
              <a:custGeom>
                <a:avLst/>
                <a:gdLst>
                  <a:gd name="T0" fmla="*/ 316 w 318"/>
                  <a:gd name="T1" fmla="*/ 450 h 450"/>
                  <a:gd name="T2" fmla="*/ 0 w 318"/>
                  <a:gd name="T3" fmla="*/ 448 h 450"/>
                  <a:gd name="T4" fmla="*/ 0 w 318"/>
                  <a:gd name="T5" fmla="*/ 0 h 450"/>
                  <a:gd name="T6" fmla="*/ 318 w 318"/>
                  <a:gd name="T7" fmla="*/ 0 h 450"/>
                  <a:gd name="T8" fmla="*/ 316 w 318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450">
                    <a:moveTo>
                      <a:pt x="316" y="450"/>
                    </a:moveTo>
                    <a:lnTo>
                      <a:pt x="0" y="448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6" y="45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8" name="Freeform 361"/>
              <p:cNvSpPr/>
              <p:nvPr/>
            </p:nvSpPr>
            <p:spPr bwMode="auto">
              <a:xfrm>
                <a:off x="1842" y="1604"/>
                <a:ext cx="441" cy="571"/>
              </a:xfrm>
              <a:custGeom>
                <a:avLst/>
                <a:gdLst>
                  <a:gd name="T0" fmla="*/ 441 w 441"/>
                  <a:gd name="T1" fmla="*/ 518 h 571"/>
                  <a:gd name="T2" fmla="*/ 73 w 441"/>
                  <a:gd name="T3" fmla="*/ 571 h 571"/>
                  <a:gd name="T4" fmla="*/ 0 w 441"/>
                  <a:gd name="T5" fmla="*/ 50 h 571"/>
                  <a:gd name="T6" fmla="*/ 368 w 441"/>
                  <a:gd name="T7" fmla="*/ 0 h 571"/>
                  <a:gd name="T8" fmla="*/ 441 w 441"/>
                  <a:gd name="T9" fmla="*/ 518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1" h="571">
                    <a:moveTo>
                      <a:pt x="441" y="518"/>
                    </a:moveTo>
                    <a:lnTo>
                      <a:pt x="73" y="571"/>
                    </a:lnTo>
                    <a:lnTo>
                      <a:pt x="0" y="50"/>
                    </a:lnTo>
                    <a:lnTo>
                      <a:pt x="368" y="0"/>
                    </a:lnTo>
                    <a:lnTo>
                      <a:pt x="441" y="5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9" name="Freeform 362"/>
              <p:cNvSpPr/>
              <p:nvPr/>
            </p:nvSpPr>
            <p:spPr bwMode="auto">
              <a:xfrm>
                <a:off x="1842" y="1604"/>
                <a:ext cx="441" cy="571"/>
              </a:xfrm>
              <a:custGeom>
                <a:avLst/>
                <a:gdLst>
                  <a:gd name="T0" fmla="*/ 441 w 441"/>
                  <a:gd name="T1" fmla="*/ 518 h 571"/>
                  <a:gd name="T2" fmla="*/ 73 w 441"/>
                  <a:gd name="T3" fmla="*/ 571 h 571"/>
                  <a:gd name="T4" fmla="*/ 0 w 441"/>
                  <a:gd name="T5" fmla="*/ 50 h 571"/>
                  <a:gd name="T6" fmla="*/ 368 w 441"/>
                  <a:gd name="T7" fmla="*/ 0 h 571"/>
                  <a:gd name="T8" fmla="*/ 441 w 441"/>
                  <a:gd name="T9" fmla="*/ 518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1" h="571">
                    <a:moveTo>
                      <a:pt x="441" y="518"/>
                    </a:moveTo>
                    <a:lnTo>
                      <a:pt x="73" y="571"/>
                    </a:lnTo>
                    <a:lnTo>
                      <a:pt x="0" y="50"/>
                    </a:lnTo>
                    <a:lnTo>
                      <a:pt x="368" y="0"/>
                    </a:lnTo>
                    <a:lnTo>
                      <a:pt x="441" y="5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0" name="Freeform 363"/>
              <p:cNvSpPr/>
              <p:nvPr/>
            </p:nvSpPr>
            <p:spPr bwMode="auto">
              <a:xfrm>
                <a:off x="1644" y="1491"/>
                <a:ext cx="507" cy="572"/>
              </a:xfrm>
              <a:custGeom>
                <a:avLst/>
                <a:gdLst>
                  <a:gd name="T0" fmla="*/ 290 w 292"/>
                  <a:gd name="T1" fmla="*/ 238 h 330"/>
                  <a:gd name="T2" fmla="*/ 289 w 292"/>
                  <a:gd name="T3" fmla="*/ 244 h 330"/>
                  <a:gd name="T4" fmla="*/ 154 w 292"/>
                  <a:gd name="T5" fmla="*/ 330 h 330"/>
                  <a:gd name="T6" fmla="*/ 0 w 292"/>
                  <a:gd name="T7" fmla="*/ 87 h 330"/>
                  <a:gd name="T8" fmla="*/ 136 w 292"/>
                  <a:gd name="T9" fmla="*/ 2 h 330"/>
                  <a:gd name="T10" fmla="*/ 142 w 292"/>
                  <a:gd name="T11" fmla="*/ 3 h 330"/>
                  <a:gd name="T12" fmla="*/ 290 w 292"/>
                  <a:gd name="T13" fmla="*/ 238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2" h="330">
                    <a:moveTo>
                      <a:pt x="290" y="238"/>
                    </a:moveTo>
                    <a:cubicBezTo>
                      <a:pt x="292" y="240"/>
                      <a:pt x="291" y="243"/>
                      <a:pt x="289" y="244"/>
                    </a:cubicBezTo>
                    <a:cubicBezTo>
                      <a:pt x="154" y="330"/>
                      <a:pt x="154" y="330"/>
                      <a:pt x="154" y="33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38" y="0"/>
                      <a:pt x="141" y="1"/>
                      <a:pt x="142" y="3"/>
                    </a:cubicBezTo>
                    <a:cubicBezTo>
                      <a:pt x="290" y="238"/>
                      <a:pt x="290" y="238"/>
                      <a:pt x="290" y="238"/>
                    </a:cubicBezTo>
                  </a:path>
                </a:pathLst>
              </a:custGeom>
              <a:solidFill>
                <a:srgbClr val="C7B2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1" name="Freeform 364"/>
              <p:cNvSpPr/>
              <p:nvPr/>
            </p:nvSpPr>
            <p:spPr bwMode="auto">
              <a:xfrm>
                <a:off x="1880" y="1491"/>
                <a:ext cx="271" cy="572"/>
              </a:xfrm>
              <a:custGeom>
                <a:avLst/>
                <a:gdLst>
                  <a:gd name="T0" fmla="*/ 154 w 156"/>
                  <a:gd name="T1" fmla="*/ 238 h 330"/>
                  <a:gd name="T2" fmla="*/ 153 w 156"/>
                  <a:gd name="T3" fmla="*/ 244 h 330"/>
                  <a:gd name="T4" fmla="*/ 18 w 156"/>
                  <a:gd name="T5" fmla="*/ 330 h 330"/>
                  <a:gd name="T6" fmla="*/ 0 w 156"/>
                  <a:gd name="T7" fmla="*/ 2 h 330"/>
                  <a:gd name="T8" fmla="*/ 6 w 156"/>
                  <a:gd name="T9" fmla="*/ 3 h 330"/>
                  <a:gd name="T10" fmla="*/ 154 w 156"/>
                  <a:gd name="T11" fmla="*/ 238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330">
                    <a:moveTo>
                      <a:pt x="154" y="238"/>
                    </a:moveTo>
                    <a:cubicBezTo>
                      <a:pt x="156" y="240"/>
                      <a:pt x="155" y="243"/>
                      <a:pt x="153" y="244"/>
                    </a:cubicBezTo>
                    <a:cubicBezTo>
                      <a:pt x="18" y="330"/>
                      <a:pt x="18" y="330"/>
                      <a:pt x="18" y="3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0"/>
                      <a:pt x="5" y="1"/>
                      <a:pt x="6" y="3"/>
                    </a:cubicBezTo>
                    <a:cubicBezTo>
                      <a:pt x="154" y="238"/>
                      <a:pt x="154" y="238"/>
                      <a:pt x="154" y="238"/>
                    </a:cubicBezTo>
                  </a:path>
                </a:pathLst>
              </a:custGeom>
              <a:solidFill>
                <a:srgbClr val="B79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2" name="Freeform 365"/>
              <p:cNvSpPr/>
              <p:nvPr/>
            </p:nvSpPr>
            <p:spPr bwMode="auto">
              <a:xfrm>
                <a:off x="1601" y="1642"/>
                <a:ext cx="310" cy="447"/>
              </a:xfrm>
              <a:custGeom>
                <a:avLst/>
                <a:gdLst>
                  <a:gd name="T0" fmla="*/ 15 w 179"/>
                  <a:gd name="T1" fmla="*/ 10 h 258"/>
                  <a:gd name="T2" fmla="*/ 3 w 179"/>
                  <a:gd name="T3" fmla="*/ 15 h 258"/>
                  <a:gd name="T4" fmla="*/ 2 w 179"/>
                  <a:gd name="T5" fmla="*/ 21 h 258"/>
                  <a:gd name="T6" fmla="*/ 39 w 179"/>
                  <a:gd name="T7" fmla="*/ 80 h 258"/>
                  <a:gd name="T8" fmla="*/ 112 w 179"/>
                  <a:gd name="T9" fmla="*/ 196 h 258"/>
                  <a:gd name="T10" fmla="*/ 149 w 179"/>
                  <a:gd name="T11" fmla="*/ 255 h 258"/>
                  <a:gd name="T12" fmla="*/ 156 w 179"/>
                  <a:gd name="T13" fmla="*/ 257 h 258"/>
                  <a:gd name="T14" fmla="*/ 165 w 179"/>
                  <a:gd name="T15" fmla="*/ 248 h 258"/>
                  <a:gd name="T16" fmla="*/ 179 w 179"/>
                  <a:gd name="T17" fmla="*/ 243 h 258"/>
                  <a:gd name="T18" fmla="*/ 141 w 179"/>
                  <a:gd name="T19" fmla="*/ 183 h 258"/>
                  <a:gd name="T20" fmla="*/ 63 w 179"/>
                  <a:gd name="T21" fmla="*/ 60 h 258"/>
                  <a:gd name="T22" fmla="*/ 26 w 179"/>
                  <a:gd name="T23" fmla="*/ 0 h 258"/>
                  <a:gd name="T24" fmla="*/ 15 w 179"/>
                  <a:gd name="T25" fmla="*/ 1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258">
                    <a:moveTo>
                      <a:pt x="15" y="10"/>
                    </a:moveTo>
                    <a:cubicBezTo>
                      <a:pt x="7" y="15"/>
                      <a:pt x="8" y="11"/>
                      <a:pt x="3" y="15"/>
                    </a:cubicBezTo>
                    <a:cubicBezTo>
                      <a:pt x="1" y="16"/>
                      <a:pt x="0" y="19"/>
                      <a:pt x="2" y="21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49" y="255"/>
                      <a:pt x="149" y="255"/>
                      <a:pt x="149" y="255"/>
                    </a:cubicBezTo>
                    <a:cubicBezTo>
                      <a:pt x="151" y="258"/>
                      <a:pt x="154" y="258"/>
                      <a:pt x="156" y="257"/>
                    </a:cubicBezTo>
                    <a:cubicBezTo>
                      <a:pt x="161" y="254"/>
                      <a:pt x="157" y="254"/>
                      <a:pt x="165" y="248"/>
                    </a:cubicBezTo>
                    <a:cubicBezTo>
                      <a:pt x="174" y="243"/>
                      <a:pt x="179" y="243"/>
                      <a:pt x="179" y="243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3" y="5"/>
                      <a:pt x="15" y="10"/>
                    </a:cubicBezTo>
                  </a:path>
                </a:pathLst>
              </a:custGeom>
              <a:solidFill>
                <a:srgbClr val="B11E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3" name="Freeform 366"/>
              <p:cNvSpPr/>
              <p:nvPr/>
            </p:nvSpPr>
            <p:spPr bwMode="auto">
              <a:xfrm>
                <a:off x="1646" y="1642"/>
                <a:ext cx="265" cy="447"/>
              </a:xfrm>
              <a:custGeom>
                <a:avLst/>
                <a:gdLst>
                  <a:gd name="T0" fmla="*/ 123 w 153"/>
                  <a:gd name="T1" fmla="*/ 255 h 258"/>
                  <a:gd name="T2" fmla="*/ 130 w 153"/>
                  <a:gd name="T3" fmla="*/ 257 h 258"/>
                  <a:gd name="T4" fmla="*/ 139 w 153"/>
                  <a:gd name="T5" fmla="*/ 248 h 258"/>
                  <a:gd name="T6" fmla="*/ 153 w 153"/>
                  <a:gd name="T7" fmla="*/ 243 h 258"/>
                  <a:gd name="T8" fmla="*/ 115 w 153"/>
                  <a:gd name="T9" fmla="*/ 183 h 258"/>
                  <a:gd name="T10" fmla="*/ 37 w 153"/>
                  <a:gd name="T11" fmla="*/ 60 h 258"/>
                  <a:gd name="T12" fmla="*/ 0 w 153"/>
                  <a:gd name="T13" fmla="*/ 0 h 258"/>
                  <a:gd name="T14" fmla="*/ 123 w 153"/>
                  <a:gd name="T15" fmla="*/ 255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3" h="258">
                    <a:moveTo>
                      <a:pt x="123" y="255"/>
                    </a:moveTo>
                    <a:cubicBezTo>
                      <a:pt x="125" y="258"/>
                      <a:pt x="128" y="258"/>
                      <a:pt x="130" y="257"/>
                    </a:cubicBezTo>
                    <a:cubicBezTo>
                      <a:pt x="135" y="254"/>
                      <a:pt x="131" y="254"/>
                      <a:pt x="139" y="248"/>
                    </a:cubicBezTo>
                    <a:cubicBezTo>
                      <a:pt x="148" y="243"/>
                      <a:pt x="153" y="243"/>
                      <a:pt x="153" y="243"/>
                    </a:cubicBezTo>
                    <a:cubicBezTo>
                      <a:pt x="115" y="183"/>
                      <a:pt x="115" y="183"/>
                      <a:pt x="115" y="183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3" y="255"/>
                      <a:pt x="123" y="255"/>
                      <a:pt x="123" y="255"/>
                    </a:cubicBezTo>
                  </a:path>
                </a:pathLst>
              </a:custGeom>
              <a:solidFill>
                <a:srgbClr val="8B12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4" name="Freeform 367"/>
              <p:cNvSpPr/>
              <p:nvPr/>
            </p:nvSpPr>
            <p:spPr bwMode="auto">
              <a:xfrm>
                <a:off x="1769" y="1624"/>
                <a:ext cx="94" cy="66"/>
              </a:xfrm>
              <a:custGeom>
                <a:avLst/>
                <a:gdLst>
                  <a:gd name="T0" fmla="*/ 94 w 94"/>
                  <a:gd name="T1" fmla="*/ 14 h 66"/>
                  <a:gd name="T2" fmla="*/ 9 w 94"/>
                  <a:gd name="T3" fmla="*/ 66 h 66"/>
                  <a:gd name="T4" fmla="*/ 0 w 94"/>
                  <a:gd name="T5" fmla="*/ 54 h 66"/>
                  <a:gd name="T6" fmla="*/ 85 w 94"/>
                  <a:gd name="T7" fmla="*/ 0 h 66"/>
                  <a:gd name="T8" fmla="*/ 94 w 94"/>
                  <a:gd name="T9" fmla="*/ 1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6">
                    <a:moveTo>
                      <a:pt x="94" y="14"/>
                    </a:moveTo>
                    <a:lnTo>
                      <a:pt x="9" y="66"/>
                    </a:lnTo>
                    <a:lnTo>
                      <a:pt x="0" y="54"/>
                    </a:lnTo>
                    <a:lnTo>
                      <a:pt x="85" y="0"/>
                    </a:lnTo>
                    <a:lnTo>
                      <a:pt x="94" y="14"/>
                    </a:lnTo>
                    <a:close/>
                  </a:path>
                </a:pathLst>
              </a:custGeom>
              <a:solidFill>
                <a:srgbClr val="53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5" name="Freeform 368"/>
              <p:cNvSpPr/>
              <p:nvPr/>
            </p:nvSpPr>
            <p:spPr bwMode="auto">
              <a:xfrm>
                <a:off x="1981" y="1935"/>
                <a:ext cx="45" cy="36"/>
              </a:xfrm>
              <a:custGeom>
                <a:avLst/>
                <a:gdLst>
                  <a:gd name="T0" fmla="*/ 45 w 45"/>
                  <a:gd name="T1" fmla="*/ 14 h 36"/>
                  <a:gd name="T2" fmla="*/ 7 w 45"/>
                  <a:gd name="T3" fmla="*/ 36 h 36"/>
                  <a:gd name="T4" fmla="*/ 0 w 45"/>
                  <a:gd name="T5" fmla="*/ 23 h 36"/>
                  <a:gd name="T6" fmla="*/ 36 w 45"/>
                  <a:gd name="T7" fmla="*/ 0 h 36"/>
                  <a:gd name="T8" fmla="*/ 45 w 45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6">
                    <a:moveTo>
                      <a:pt x="45" y="14"/>
                    </a:moveTo>
                    <a:lnTo>
                      <a:pt x="7" y="36"/>
                    </a:lnTo>
                    <a:lnTo>
                      <a:pt x="0" y="23"/>
                    </a:lnTo>
                    <a:lnTo>
                      <a:pt x="36" y="0"/>
                    </a:lnTo>
                    <a:lnTo>
                      <a:pt x="45" y="14"/>
                    </a:lnTo>
                    <a:close/>
                  </a:path>
                </a:pathLst>
              </a:custGeom>
              <a:solidFill>
                <a:srgbClr val="53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6" name="Freeform 369"/>
              <p:cNvSpPr/>
              <p:nvPr/>
            </p:nvSpPr>
            <p:spPr bwMode="auto">
              <a:xfrm>
                <a:off x="1753" y="1633"/>
                <a:ext cx="176" cy="127"/>
              </a:xfrm>
              <a:custGeom>
                <a:avLst/>
                <a:gdLst>
                  <a:gd name="T0" fmla="*/ 176 w 176"/>
                  <a:gd name="T1" fmla="*/ 26 h 127"/>
                  <a:gd name="T2" fmla="*/ 16 w 176"/>
                  <a:gd name="T3" fmla="*/ 127 h 127"/>
                  <a:gd name="T4" fmla="*/ 0 w 176"/>
                  <a:gd name="T5" fmla="*/ 102 h 127"/>
                  <a:gd name="T6" fmla="*/ 160 w 176"/>
                  <a:gd name="T7" fmla="*/ 0 h 127"/>
                  <a:gd name="T8" fmla="*/ 176 w 176"/>
                  <a:gd name="T9" fmla="*/ 26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127">
                    <a:moveTo>
                      <a:pt x="176" y="26"/>
                    </a:moveTo>
                    <a:lnTo>
                      <a:pt x="16" y="127"/>
                    </a:lnTo>
                    <a:lnTo>
                      <a:pt x="0" y="102"/>
                    </a:lnTo>
                    <a:lnTo>
                      <a:pt x="160" y="0"/>
                    </a:lnTo>
                    <a:lnTo>
                      <a:pt x="176" y="26"/>
                    </a:lnTo>
                    <a:close/>
                  </a:path>
                </a:pathLst>
              </a:custGeom>
              <a:solidFill>
                <a:srgbClr val="53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7" name="Freeform 370"/>
              <p:cNvSpPr/>
              <p:nvPr/>
            </p:nvSpPr>
            <p:spPr bwMode="auto">
              <a:xfrm>
                <a:off x="1594" y="1466"/>
                <a:ext cx="538" cy="528"/>
              </a:xfrm>
              <a:custGeom>
                <a:avLst/>
                <a:gdLst>
                  <a:gd name="T0" fmla="*/ 7 w 310"/>
                  <a:gd name="T1" fmla="*/ 142 h 304"/>
                  <a:gd name="T2" fmla="*/ 6 w 310"/>
                  <a:gd name="T3" fmla="*/ 119 h 304"/>
                  <a:gd name="T4" fmla="*/ 112 w 310"/>
                  <a:gd name="T5" fmla="*/ 0 h 304"/>
                  <a:gd name="T6" fmla="*/ 310 w 310"/>
                  <a:gd name="T7" fmla="*/ 177 h 304"/>
                  <a:gd name="T8" fmla="*/ 203 w 310"/>
                  <a:gd name="T9" fmla="*/ 296 h 304"/>
                  <a:gd name="T10" fmla="*/ 180 w 310"/>
                  <a:gd name="T11" fmla="*/ 298 h 304"/>
                  <a:gd name="T12" fmla="*/ 7 w 310"/>
                  <a:gd name="T13" fmla="*/ 14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" h="304">
                    <a:moveTo>
                      <a:pt x="7" y="142"/>
                    </a:moveTo>
                    <a:cubicBezTo>
                      <a:pt x="0" y="136"/>
                      <a:pt x="0" y="126"/>
                      <a:pt x="6" y="119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310" y="177"/>
                      <a:pt x="310" y="177"/>
                      <a:pt x="310" y="177"/>
                    </a:cubicBezTo>
                    <a:cubicBezTo>
                      <a:pt x="203" y="296"/>
                      <a:pt x="203" y="296"/>
                      <a:pt x="203" y="296"/>
                    </a:cubicBezTo>
                    <a:cubicBezTo>
                      <a:pt x="197" y="303"/>
                      <a:pt x="187" y="304"/>
                      <a:pt x="180" y="298"/>
                    </a:cubicBezTo>
                    <a:cubicBezTo>
                      <a:pt x="7" y="142"/>
                      <a:pt x="7" y="142"/>
                      <a:pt x="7" y="142"/>
                    </a:cubicBezTo>
                  </a:path>
                </a:pathLst>
              </a:custGeom>
              <a:solidFill>
                <a:srgbClr val="0046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8" name="Freeform 371"/>
              <p:cNvSpPr/>
              <p:nvPr/>
            </p:nvSpPr>
            <p:spPr bwMode="auto">
              <a:xfrm>
                <a:off x="1594" y="1466"/>
                <a:ext cx="352" cy="528"/>
              </a:xfrm>
              <a:custGeom>
                <a:avLst/>
                <a:gdLst>
                  <a:gd name="T0" fmla="*/ 7 w 203"/>
                  <a:gd name="T1" fmla="*/ 142 h 304"/>
                  <a:gd name="T2" fmla="*/ 6 w 203"/>
                  <a:gd name="T3" fmla="*/ 119 h 304"/>
                  <a:gd name="T4" fmla="*/ 112 w 203"/>
                  <a:gd name="T5" fmla="*/ 0 h 304"/>
                  <a:gd name="T6" fmla="*/ 203 w 203"/>
                  <a:gd name="T7" fmla="*/ 296 h 304"/>
                  <a:gd name="T8" fmla="*/ 180 w 203"/>
                  <a:gd name="T9" fmla="*/ 298 h 304"/>
                  <a:gd name="T10" fmla="*/ 7 w 203"/>
                  <a:gd name="T11" fmla="*/ 14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3" h="304">
                    <a:moveTo>
                      <a:pt x="7" y="142"/>
                    </a:moveTo>
                    <a:cubicBezTo>
                      <a:pt x="0" y="136"/>
                      <a:pt x="0" y="126"/>
                      <a:pt x="6" y="119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203" y="296"/>
                      <a:pt x="203" y="296"/>
                      <a:pt x="203" y="296"/>
                    </a:cubicBezTo>
                    <a:cubicBezTo>
                      <a:pt x="197" y="303"/>
                      <a:pt x="187" y="304"/>
                      <a:pt x="180" y="298"/>
                    </a:cubicBezTo>
                    <a:cubicBezTo>
                      <a:pt x="7" y="142"/>
                      <a:pt x="7" y="142"/>
                      <a:pt x="7" y="142"/>
                    </a:cubicBezTo>
                  </a:path>
                </a:pathLst>
              </a:custGeom>
              <a:solidFill>
                <a:srgbClr val="0021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9" name="Freeform 372"/>
              <p:cNvSpPr/>
              <p:nvPr/>
            </p:nvSpPr>
            <p:spPr bwMode="auto">
              <a:xfrm>
                <a:off x="1707" y="1576"/>
                <a:ext cx="328" cy="338"/>
              </a:xfrm>
              <a:custGeom>
                <a:avLst/>
                <a:gdLst>
                  <a:gd name="T0" fmla="*/ 0 w 328"/>
                  <a:gd name="T1" fmla="*/ 229 h 338"/>
                  <a:gd name="T2" fmla="*/ 204 w 328"/>
                  <a:gd name="T3" fmla="*/ 0 h 338"/>
                  <a:gd name="T4" fmla="*/ 328 w 328"/>
                  <a:gd name="T5" fmla="*/ 111 h 338"/>
                  <a:gd name="T6" fmla="*/ 123 w 328"/>
                  <a:gd name="T7" fmla="*/ 338 h 338"/>
                  <a:gd name="T8" fmla="*/ 0 w 328"/>
                  <a:gd name="T9" fmla="*/ 22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8" h="338">
                    <a:moveTo>
                      <a:pt x="0" y="229"/>
                    </a:moveTo>
                    <a:lnTo>
                      <a:pt x="204" y="0"/>
                    </a:lnTo>
                    <a:lnTo>
                      <a:pt x="328" y="111"/>
                    </a:lnTo>
                    <a:lnTo>
                      <a:pt x="123" y="338"/>
                    </a:lnTo>
                    <a:lnTo>
                      <a:pt x="0" y="229"/>
                    </a:lnTo>
                    <a:close/>
                  </a:path>
                </a:pathLst>
              </a:custGeom>
              <a:solidFill>
                <a:srgbClr val="6DC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0" name="Freeform 373"/>
              <p:cNvSpPr/>
              <p:nvPr/>
            </p:nvSpPr>
            <p:spPr bwMode="auto">
              <a:xfrm>
                <a:off x="1707" y="1576"/>
                <a:ext cx="328" cy="338"/>
              </a:xfrm>
              <a:custGeom>
                <a:avLst/>
                <a:gdLst>
                  <a:gd name="T0" fmla="*/ 0 w 328"/>
                  <a:gd name="T1" fmla="*/ 229 h 338"/>
                  <a:gd name="T2" fmla="*/ 204 w 328"/>
                  <a:gd name="T3" fmla="*/ 0 h 338"/>
                  <a:gd name="T4" fmla="*/ 328 w 328"/>
                  <a:gd name="T5" fmla="*/ 111 h 338"/>
                  <a:gd name="T6" fmla="*/ 123 w 328"/>
                  <a:gd name="T7" fmla="*/ 338 h 338"/>
                  <a:gd name="T8" fmla="*/ 0 w 328"/>
                  <a:gd name="T9" fmla="*/ 22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8" h="338">
                    <a:moveTo>
                      <a:pt x="0" y="229"/>
                    </a:moveTo>
                    <a:lnTo>
                      <a:pt x="204" y="0"/>
                    </a:lnTo>
                    <a:lnTo>
                      <a:pt x="328" y="111"/>
                    </a:lnTo>
                    <a:lnTo>
                      <a:pt x="123" y="338"/>
                    </a:lnTo>
                    <a:lnTo>
                      <a:pt x="0" y="22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1" name="Freeform 374"/>
              <p:cNvSpPr/>
              <p:nvPr/>
            </p:nvSpPr>
            <p:spPr bwMode="auto">
              <a:xfrm>
                <a:off x="1707" y="1650"/>
                <a:ext cx="194" cy="264"/>
              </a:xfrm>
              <a:custGeom>
                <a:avLst/>
                <a:gdLst>
                  <a:gd name="T0" fmla="*/ 0 w 194"/>
                  <a:gd name="T1" fmla="*/ 155 h 264"/>
                  <a:gd name="T2" fmla="*/ 138 w 194"/>
                  <a:gd name="T3" fmla="*/ 0 h 264"/>
                  <a:gd name="T4" fmla="*/ 194 w 194"/>
                  <a:gd name="T5" fmla="*/ 184 h 264"/>
                  <a:gd name="T6" fmla="*/ 123 w 194"/>
                  <a:gd name="T7" fmla="*/ 264 h 264"/>
                  <a:gd name="T8" fmla="*/ 0 w 194"/>
                  <a:gd name="T9" fmla="*/ 155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264">
                    <a:moveTo>
                      <a:pt x="0" y="155"/>
                    </a:moveTo>
                    <a:lnTo>
                      <a:pt x="138" y="0"/>
                    </a:lnTo>
                    <a:lnTo>
                      <a:pt x="194" y="184"/>
                    </a:lnTo>
                    <a:lnTo>
                      <a:pt x="123" y="264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2EA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2" name="Freeform 375"/>
              <p:cNvSpPr/>
              <p:nvPr/>
            </p:nvSpPr>
            <p:spPr bwMode="auto">
              <a:xfrm>
                <a:off x="1707" y="1650"/>
                <a:ext cx="194" cy="264"/>
              </a:xfrm>
              <a:custGeom>
                <a:avLst/>
                <a:gdLst>
                  <a:gd name="T0" fmla="*/ 0 w 194"/>
                  <a:gd name="T1" fmla="*/ 155 h 264"/>
                  <a:gd name="T2" fmla="*/ 138 w 194"/>
                  <a:gd name="T3" fmla="*/ 0 h 264"/>
                  <a:gd name="T4" fmla="*/ 194 w 194"/>
                  <a:gd name="T5" fmla="*/ 184 h 264"/>
                  <a:gd name="T6" fmla="*/ 123 w 194"/>
                  <a:gd name="T7" fmla="*/ 264 h 264"/>
                  <a:gd name="T8" fmla="*/ 0 w 194"/>
                  <a:gd name="T9" fmla="*/ 155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264">
                    <a:moveTo>
                      <a:pt x="0" y="155"/>
                    </a:moveTo>
                    <a:lnTo>
                      <a:pt x="138" y="0"/>
                    </a:lnTo>
                    <a:lnTo>
                      <a:pt x="194" y="184"/>
                    </a:lnTo>
                    <a:lnTo>
                      <a:pt x="123" y="264"/>
                    </a:lnTo>
                    <a:lnTo>
                      <a:pt x="0" y="15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3" name="Freeform 376"/>
              <p:cNvSpPr/>
              <p:nvPr/>
            </p:nvSpPr>
            <p:spPr bwMode="auto">
              <a:xfrm>
                <a:off x="1956" y="196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7 h 7"/>
                  <a:gd name="T4" fmla="*/ 0 w 7"/>
                  <a:gd name="T5" fmla="*/ 7 h 7"/>
                  <a:gd name="T6" fmla="*/ 7 w 7"/>
                  <a:gd name="T7" fmla="*/ 0 h 7"/>
                  <a:gd name="T8" fmla="*/ 7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937C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4" name="Freeform 377"/>
              <p:cNvSpPr/>
              <p:nvPr/>
            </p:nvSpPr>
            <p:spPr bwMode="auto">
              <a:xfrm>
                <a:off x="1956" y="196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7 h 7"/>
                  <a:gd name="T4" fmla="*/ 0 w 7"/>
                  <a:gd name="T5" fmla="*/ 7 h 7"/>
                  <a:gd name="T6" fmla="*/ 7 w 7"/>
                  <a:gd name="T7" fmla="*/ 0 h 7"/>
                  <a:gd name="T8" fmla="*/ 7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5" name="Freeform 378"/>
              <p:cNvSpPr/>
              <p:nvPr/>
            </p:nvSpPr>
            <p:spPr bwMode="auto">
              <a:xfrm>
                <a:off x="1932" y="1935"/>
                <a:ext cx="31" cy="35"/>
              </a:xfrm>
              <a:custGeom>
                <a:avLst/>
                <a:gdLst>
                  <a:gd name="T0" fmla="*/ 0 w 31"/>
                  <a:gd name="T1" fmla="*/ 0 h 35"/>
                  <a:gd name="T2" fmla="*/ 7 w 31"/>
                  <a:gd name="T3" fmla="*/ 19 h 35"/>
                  <a:gd name="T4" fmla="*/ 24 w 31"/>
                  <a:gd name="T5" fmla="*/ 35 h 35"/>
                  <a:gd name="T6" fmla="*/ 31 w 31"/>
                  <a:gd name="T7" fmla="*/ 28 h 35"/>
                  <a:gd name="T8" fmla="*/ 0 w 31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5">
                    <a:moveTo>
                      <a:pt x="0" y="0"/>
                    </a:moveTo>
                    <a:lnTo>
                      <a:pt x="7" y="19"/>
                    </a:lnTo>
                    <a:lnTo>
                      <a:pt x="24" y="35"/>
                    </a:lnTo>
                    <a:lnTo>
                      <a:pt x="31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7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6" name="Freeform 379"/>
              <p:cNvSpPr/>
              <p:nvPr/>
            </p:nvSpPr>
            <p:spPr bwMode="auto">
              <a:xfrm>
                <a:off x="1932" y="1935"/>
                <a:ext cx="31" cy="35"/>
              </a:xfrm>
              <a:custGeom>
                <a:avLst/>
                <a:gdLst>
                  <a:gd name="T0" fmla="*/ 0 w 31"/>
                  <a:gd name="T1" fmla="*/ 0 h 35"/>
                  <a:gd name="T2" fmla="*/ 7 w 31"/>
                  <a:gd name="T3" fmla="*/ 19 h 35"/>
                  <a:gd name="T4" fmla="*/ 24 w 31"/>
                  <a:gd name="T5" fmla="*/ 35 h 35"/>
                  <a:gd name="T6" fmla="*/ 31 w 31"/>
                  <a:gd name="T7" fmla="*/ 28 h 35"/>
                  <a:gd name="T8" fmla="*/ 0 w 31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5">
                    <a:moveTo>
                      <a:pt x="0" y="0"/>
                    </a:moveTo>
                    <a:lnTo>
                      <a:pt x="7" y="19"/>
                    </a:lnTo>
                    <a:lnTo>
                      <a:pt x="24" y="35"/>
                    </a:lnTo>
                    <a:lnTo>
                      <a:pt x="31" y="2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7" name="Freeform 380"/>
              <p:cNvSpPr>
                <a:spLocks noEditPoints="1"/>
              </p:cNvSpPr>
              <p:nvPr/>
            </p:nvSpPr>
            <p:spPr bwMode="auto">
              <a:xfrm>
                <a:off x="1613" y="1656"/>
                <a:ext cx="326" cy="298"/>
              </a:xfrm>
              <a:custGeom>
                <a:avLst/>
                <a:gdLst>
                  <a:gd name="T0" fmla="*/ 252 w 326"/>
                  <a:gd name="T1" fmla="*/ 218 h 298"/>
                  <a:gd name="T2" fmla="*/ 245 w 326"/>
                  <a:gd name="T3" fmla="*/ 227 h 298"/>
                  <a:gd name="T4" fmla="*/ 326 w 326"/>
                  <a:gd name="T5" fmla="*/ 298 h 298"/>
                  <a:gd name="T6" fmla="*/ 319 w 326"/>
                  <a:gd name="T7" fmla="*/ 279 h 298"/>
                  <a:gd name="T8" fmla="*/ 252 w 326"/>
                  <a:gd name="T9" fmla="*/ 218 h 298"/>
                  <a:gd name="T10" fmla="*/ 7 w 326"/>
                  <a:gd name="T11" fmla="*/ 0 h 298"/>
                  <a:gd name="T12" fmla="*/ 0 w 326"/>
                  <a:gd name="T13" fmla="*/ 7 h 298"/>
                  <a:gd name="T14" fmla="*/ 121 w 326"/>
                  <a:gd name="T15" fmla="*/ 116 h 298"/>
                  <a:gd name="T16" fmla="*/ 128 w 326"/>
                  <a:gd name="T17" fmla="*/ 109 h 298"/>
                  <a:gd name="T18" fmla="*/ 7 w 326"/>
                  <a:gd name="T1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6" h="298">
                    <a:moveTo>
                      <a:pt x="252" y="218"/>
                    </a:moveTo>
                    <a:lnTo>
                      <a:pt x="245" y="227"/>
                    </a:lnTo>
                    <a:lnTo>
                      <a:pt x="326" y="298"/>
                    </a:lnTo>
                    <a:lnTo>
                      <a:pt x="319" y="279"/>
                    </a:lnTo>
                    <a:lnTo>
                      <a:pt x="252" y="218"/>
                    </a:lnTo>
                    <a:close/>
                    <a:moveTo>
                      <a:pt x="7" y="0"/>
                    </a:moveTo>
                    <a:lnTo>
                      <a:pt x="0" y="7"/>
                    </a:lnTo>
                    <a:lnTo>
                      <a:pt x="121" y="116"/>
                    </a:lnTo>
                    <a:lnTo>
                      <a:pt x="128" y="10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1A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8" name="Freeform 381"/>
              <p:cNvSpPr>
                <a:spLocks noEditPoints="1"/>
              </p:cNvSpPr>
              <p:nvPr/>
            </p:nvSpPr>
            <p:spPr bwMode="auto">
              <a:xfrm>
                <a:off x="1613" y="1656"/>
                <a:ext cx="326" cy="298"/>
              </a:xfrm>
              <a:custGeom>
                <a:avLst/>
                <a:gdLst>
                  <a:gd name="T0" fmla="*/ 252 w 326"/>
                  <a:gd name="T1" fmla="*/ 218 h 298"/>
                  <a:gd name="T2" fmla="*/ 245 w 326"/>
                  <a:gd name="T3" fmla="*/ 227 h 298"/>
                  <a:gd name="T4" fmla="*/ 326 w 326"/>
                  <a:gd name="T5" fmla="*/ 298 h 298"/>
                  <a:gd name="T6" fmla="*/ 319 w 326"/>
                  <a:gd name="T7" fmla="*/ 279 h 298"/>
                  <a:gd name="T8" fmla="*/ 252 w 326"/>
                  <a:gd name="T9" fmla="*/ 218 h 298"/>
                  <a:gd name="T10" fmla="*/ 7 w 326"/>
                  <a:gd name="T11" fmla="*/ 0 h 298"/>
                  <a:gd name="T12" fmla="*/ 0 w 326"/>
                  <a:gd name="T13" fmla="*/ 7 h 298"/>
                  <a:gd name="T14" fmla="*/ 121 w 326"/>
                  <a:gd name="T15" fmla="*/ 116 h 298"/>
                  <a:gd name="T16" fmla="*/ 128 w 326"/>
                  <a:gd name="T17" fmla="*/ 109 h 298"/>
                  <a:gd name="T18" fmla="*/ 7 w 326"/>
                  <a:gd name="T1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6" h="298">
                    <a:moveTo>
                      <a:pt x="252" y="218"/>
                    </a:moveTo>
                    <a:lnTo>
                      <a:pt x="245" y="227"/>
                    </a:lnTo>
                    <a:lnTo>
                      <a:pt x="326" y="298"/>
                    </a:lnTo>
                    <a:lnTo>
                      <a:pt x="319" y="279"/>
                    </a:lnTo>
                    <a:lnTo>
                      <a:pt x="252" y="218"/>
                    </a:lnTo>
                    <a:moveTo>
                      <a:pt x="7" y="0"/>
                    </a:moveTo>
                    <a:lnTo>
                      <a:pt x="0" y="7"/>
                    </a:lnTo>
                    <a:lnTo>
                      <a:pt x="121" y="116"/>
                    </a:lnTo>
                    <a:lnTo>
                      <a:pt x="128" y="109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9" name="Freeform 382"/>
              <p:cNvSpPr/>
              <p:nvPr/>
            </p:nvSpPr>
            <p:spPr bwMode="auto">
              <a:xfrm>
                <a:off x="1734" y="1765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7 h 7"/>
                  <a:gd name="T4" fmla="*/ 0 w 7"/>
                  <a:gd name="T5" fmla="*/ 7 h 7"/>
                  <a:gd name="T6" fmla="*/ 7 w 7"/>
                  <a:gd name="T7" fmla="*/ 0 h 7"/>
                  <a:gd name="T8" fmla="*/ 7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589A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0" name="Freeform 383"/>
              <p:cNvSpPr/>
              <p:nvPr/>
            </p:nvSpPr>
            <p:spPr bwMode="auto">
              <a:xfrm>
                <a:off x="1734" y="1765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7 h 7"/>
                  <a:gd name="T4" fmla="*/ 0 w 7"/>
                  <a:gd name="T5" fmla="*/ 7 h 7"/>
                  <a:gd name="T6" fmla="*/ 7 w 7"/>
                  <a:gd name="T7" fmla="*/ 0 h 7"/>
                  <a:gd name="T8" fmla="*/ 7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1" name="Freeform 384"/>
              <p:cNvSpPr/>
              <p:nvPr/>
            </p:nvSpPr>
            <p:spPr bwMode="auto">
              <a:xfrm>
                <a:off x="1734" y="1765"/>
                <a:ext cx="131" cy="118"/>
              </a:xfrm>
              <a:custGeom>
                <a:avLst/>
                <a:gdLst>
                  <a:gd name="T0" fmla="*/ 7 w 131"/>
                  <a:gd name="T1" fmla="*/ 0 h 118"/>
                  <a:gd name="T2" fmla="*/ 0 w 131"/>
                  <a:gd name="T3" fmla="*/ 7 h 118"/>
                  <a:gd name="T4" fmla="*/ 124 w 131"/>
                  <a:gd name="T5" fmla="*/ 118 h 118"/>
                  <a:gd name="T6" fmla="*/ 131 w 131"/>
                  <a:gd name="T7" fmla="*/ 109 h 118"/>
                  <a:gd name="T8" fmla="*/ 7 w 131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18">
                    <a:moveTo>
                      <a:pt x="7" y="0"/>
                    </a:moveTo>
                    <a:lnTo>
                      <a:pt x="0" y="7"/>
                    </a:lnTo>
                    <a:lnTo>
                      <a:pt x="124" y="118"/>
                    </a:lnTo>
                    <a:lnTo>
                      <a:pt x="131" y="10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258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2" name="Freeform 385"/>
              <p:cNvSpPr/>
              <p:nvPr/>
            </p:nvSpPr>
            <p:spPr bwMode="auto">
              <a:xfrm>
                <a:off x="1734" y="1765"/>
                <a:ext cx="131" cy="118"/>
              </a:xfrm>
              <a:custGeom>
                <a:avLst/>
                <a:gdLst>
                  <a:gd name="T0" fmla="*/ 7 w 131"/>
                  <a:gd name="T1" fmla="*/ 0 h 118"/>
                  <a:gd name="T2" fmla="*/ 0 w 131"/>
                  <a:gd name="T3" fmla="*/ 7 h 118"/>
                  <a:gd name="T4" fmla="*/ 124 w 131"/>
                  <a:gd name="T5" fmla="*/ 118 h 118"/>
                  <a:gd name="T6" fmla="*/ 131 w 131"/>
                  <a:gd name="T7" fmla="*/ 109 h 118"/>
                  <a:gd name="T8" fmla="*/ 7 w 131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18">
                    <a:moveTo>
                      <a:pt x="7" y="0"/>
                    </a:moveTo>
                    <a:lnTo>
                      <a:pt x="0" y="7"/>
                    </a:lnTo>
                    <a:lnTo>
                      <a:pt x="124" y="118"/>
                    </a:lnTo>
                    <a:lnTo>
                      <a:pt x="131" y="109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3" name="Freeform 386"/>
              <p:cNvSpPr/>
              <p:nvPr/>
            </p:nvSpPr>
            <p:spPr bwMode="auto">
              <a:xfrm>
                <a:off x="1618" y="1645"/>
                <a:ext cx="354" cy="320"/>
              </a:xfrm>
              <a:custGeom>
                <a:avLst/>
                <a:gdLst>
                  <a:gd name="T0" fmla="*/ 0 w 354"/>
                  <a:gd name="T1" fmla="*/ 12 h 320"/>
                  <a:gd name="T2" fmla="*/ 10 w 354"/>
                  <a:gd name="T3" fmla="*/ 0 h 320"/>
                  <a:gd name="T4" fmla="*/ 354 w 354"/>
                  <a:gd name="T5" fmla="*/ 307 h 320"/>
                  <a:gd name="T6" fmla="*/ 344 w 354"/>
                  <a:gd name="T7" fmla="*/ 320 h 320"/>
                  <a:gd name="T8" fmla="*/ 0 w 354"/>
                  <a:gd name="T9" fmla="*/ 1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" h="320">
                    <a:moveTo>
                      <a:pt x="0" y="12"/>
                    </a:moveTo>
                    <a:lnTo>
                      <a:pt x="10" y="0"/>
                    </a:lnTo>
                    <a:lnTo>
                      <a:pt x="354" y="307"/>
                    </a:lnTo>
                    <a:lnTo>
                      <a:pt x="344" y="32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4C09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4" name="Freeform 387"/>
              <p:cNvSpPr/>
              <p:nvPr/>
            </p:nvSpPr>
            <p:spPr bwMode="auto">
              <a:xfrm>
                <a:off x="1620" y="1652"/>
                <a:ext cx="345" cy="309"/>
              </a:xfrm>
              <a:custGeom>
                <a:avLst/>
                <a:gdLst>
                  <a:gd name="T0" fmla="*/ 0 w 345"/>
                  <a:gd name="T1" fmla="*/ 2 h 309"/>
                  <a:gd name="T2" fmla="*/ 3 w 345"/>
                  <a:gd name="T3" fmla="*/ 0 h 309"/>
                  <a:gd name="T4" fmla="*/ 345 w 345"/>
                  <a:gd name="T5" fmla="*/ 307 h 309"/>
                  <a:gd name="T6" fmla="*/ 343 w 345"/>
                  <a:gd name="T7" fmla="*/ 309 h 309"/>
                  <a:gd name="T8" fmla="*/ 0 w 345"/>
                  <a:gd name="T9" fmla="*/ 2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09">
                    <a:moveTo>
                      <a:pt x="0" y="2"/>
                    </a:moveTo>
                    <a:lnTo>
                      <a:pt x="3" y="0"/>
                    </a:lnTo>
                    <a:lnTo>
                      <a:pt x="345" y="307"/>
                    </a:lnTo>
                    <a:lnTo>
                      <a:pt x="343" y="309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228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5" name="Freeform 388"/>
              <p:cNvSpPr/>
              <p:nvPr/>
            </p:nvSpPr>
            <p:spPr bwMode="auto">
              <a:xfrm>
                <a:off x="1625" y="1649"/>
                <a:ext cx="345" cy="309"/>
              </a:xfrm>
              <a:custGeom>
                <a:avLst/>
                <a:gdLst>
                  <a:gd name="T0" fmla="*/ 0 w 345"/>
                  <a:gd name="T1" fmla="*/ 1 h 309"/>
                  <a:gd name="T2" fmla="*/ 2 w 345"/>
                  <a:gd name="T3" fmla="*/ 0 h 309"/>
                  <a:gd name="T4" fmla="*/ 345 w 345"/>
                  <a:gd name="T5" fmla="*/ 307 h 309"/>
                  <a:gd name="T6" fmla="*/ 344 w 345"/>
                  <a:gd name="T7" fmla="*/ 309 h 309"/>
                  <a:gd name="T8" fmla="*/ 0 w 345"/>
                  <a:gd name="T9" fmla="*/ 1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09">
                    <a:moveTo>
                      <a:pt x="0" y="1"/>
                    </a:moveTo>
                    <a:lnTo>
                      <a:pt x="2" y="0"/>
                    </a:lnTo>
                    <a:lnTo>
                      <a:pt x="345" y="307"/>
                    </a:lnTo>
                    <a:lnTo>
                      <a:pt x="344" y="3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228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6" name="Freeform 389"/>
              <p:cNvSpPr/>
              <p:nvPr/>
            </p:nvSpPr>
            <p:spPr bwMode="auto">
              <a:xfrm>
                <a:off x="1660" y="1624"/>
                <a:ext cx="425" cy="372"/>
              </a:xfrm>
              <a:custGeom>
                <a:avLst/>
                <a:gdLst>
                  <a:gd name="T0" fmla="*/ 22 w 245"/>
                  <a:gd name="T1" fmla="*/ 214 h 214"/>
                  <a:gd name="T2" fmla="*/ 18 w 245"/>
                  <a:gd name="T3" fmla="*/ 209 h 214"/>
                  <a:gd name="T4" fmla="*/ 0 w 245"/>
                  <a:gd name="T5" fmla="*/ 22 h 214"/>
                  <a:gd name="T6" fmla="*/ 227 w 245"/>
                  <a:gd name="T7" fmla="*/ 0 h 214"/>
                  <a:gd name="T8" fmla="*/ 245 w 245"/>
                  <a:gd name="T9" fmla="*/ 187 h 214"/>
                  <a:gd name="T10" fmla="*/ 242 w 245"/>
                  <a:gd name="T11" fmla="*/ 192 h 214"/>
                  <a:gd name="T12" fmla="*/ 22 w 245"/>
                  <a:gd name="T13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14">
                    <a:moveTo>
                      <a:pt x="22" y="214"/>
                    </a:moveTo>
                    <a:cubicBezTo>
                      <a:pt x="20" y="214"/>
                      <a:pt x="18" y="212"/>
                      <a:pt x="18" y="209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27" y="0"/>
                      <a:pt x="227" y="0"/>
                      <a:pt x="227" y="0"/>
                    </a:cubicBezTo>
                    <a:cubicBezTo>
                      <a:pt x="245" y="187"/>
                      <a:pt x="245" y="187"/>
                      <a:pt x="245" y="187"/>
                    </a:cubicBezTo>
                    <a:cubicBezTo>
                      <a:pt x="245" y="190"/>
                      <a:pt x="244" y="192"/>
                      <a:pt x="242" y="192"/>
                    </a:cubicBez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E174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7" name="Freeform 390"/>
              <p:cNvSpPr/>
              <p:nvPr/>
            </p:nvSpPr>
            <p:spPr bwMode="auto">
              <a:xfrm>
                <a:off x="1660" y="1663"/>
                <a:ext cx="425" cy="333"/>
              </a:xfrm>
              <a:custGeom>
                <a:avLst/>
                <a:gdLst>
                  <a:gd name="T0" fmla="*/ 22 w 245"/>
                  <a:gd name="T1" fmla="*/ 192 h 192"/>
                  <a:gd name="T2" fmla="*/ 18 w 245"/>
                  <a:gd name="T3" fmla="*/ 187 h 192"/>
                  <a:gd name="T4" fmla="*/ 0 w 245"/>
                  <a:gd name="T5" fmla="*/ 0 h 192"/>
                  <a:gd name="T6" fmla="*/ 245 w 245"/>
                  <a:gd name="T7" fmla="*/ 165 h 192"/>
                  <a:gd name="T8" fmla="*/ 242 w 245"/>
                  <a:gd name="T9" fmla="*/ 170 h 192"/>
                  <a:gd name="T10" fmla="*/ 22 w 245"/>
                  <a:gd name="T1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5" h="192">
                    <a:moveTo>
                      <a:pt x="22" y="192"/>
                    </a:moveTo>
                    <a:cubicBezTo>
                      <a:pt x="20" y="192"/>
                      <a:pt x="18" y="190"/>
                      <a:pt x="18" y="18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5" y="165"/>
                      <a:pt x="245" y="165"/>
                      <a:pt x="245" y="165"/>
                    </a:cubicBezTo>
                    <a:cubicBezTo>
                      <a:pt x="245" y="168"/>
                      <a:pt x="244" y="170"/>
                      <a:pt x="242" y="170"/>
                    </a:cubicBezTo>
                    <a:lnTo>
                      <a:pt x="22" y="192"/>
                    </a:lnTo>
                    <a:close/>
                  </a:path>
                </a:pathLst>
              </a:custGeom>
              <a:solidFill>
                <a:srgbClr val="C25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8" name="Freeform 391"/>
              <p:cNvSpPr/>
              <p:nvPr/>
            </p:nvSpPr>
            <p:spPr bwMode="auto">
              <a:xfrm>
                <a:off x="1653" y="1560"/>
                <a:ext cx="401" cy="103"/>
              </a:xfrm>
              <a:custGeom>
                <a:avLst/>
                <a:gdLst>
                  <a:gd name="T0" fmla="*/ 227 w 231"/>
                  <a:gd name="T1" fmla="*/ 20 h 59"/>
                  <a:gd name="T2" fmla="*/ 228 w 231"/>
                  <a:gd name="T3" fmla="*/ 5 h 59"/>
                  <a:gd name="T4" fmla="*/ 223 w 231"/>
                  <a:gd name="T5" fmla="*/ 0 h 59"/>
                  <a:gd name="T6" fmla="*/ 168 w 231"/>
                  <a:gd name="T7" fmla="*/ 6 h 59"/>
                  <a:gd name="T8" fmla="*/ 59 w 231"/>
                  <a:gd name="T9" fmla="*/ 16 h 59"/>
                  <a:gd name="T10" fmla="*/ 4 w 231"/>
                  <a:gd name="T11" fmla="*/ 22 h 59"/>
                  <a:gd name="T12" fmla="*/ 1 w 231"/>
                  <a:gd name="T13" fmla="*/ 28 h 59"/>
                  <a:gd name="T14" fmla="*/ 4 w 231"/>
                  <a:gd name="T15" fmla="*/ 42 h 59"/>
                  <a:gd name="T16" fmla="*/ 4 w 231"/>
                  <a:gd name="T17" fmla="*/ 59 h 59"/>
                  <a:gd name="T18" fmla="*/ 59 w 231"/>
                  <a:gd name="T19" fmla="*/ 53 h 59"/>
                  <a:gd name="T20" fmla="*/ 175 w 231"/>
                  <a:gd name="T21" fmla="*/ 42 h 59"/>
                  <a:gd name="T22" fmla="*/ 231 w 231"/>
                  <a:gd name="T23" fmla="*/ 37 h 59"/>
                  <a:gd name="T24" fmla="*/ 227 w 231"/>
                  <a:gd name="T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59">
                    <a:moveTo>
                      <a:pt x="227" y="20"/>
                    </a:moveTo>
                    <a:cubicBezTo>
                      <a:pt x="226" y="9"/>
                      <a:pt x="228" y="13"/>
                      <a:pt x="228" y="5"/>
                    </a:cubicBezTo>
                    <a:cubicBezTo>
                      <a:pt x="227" y="2"/>
                      <a:pt x="226" y="0"/>
                      <a:pt x="223" y="0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2" y="22"/>
                      <a:pt x="0" y="24"/>
                      <a:pt x="1" y="28"/>
                    </a:cubicBezTo>
                    <a:cubicBezTo>
                      <a:pt x="1" y="35"/>
                      <a:pt x="3" y="31"/>
                      <a:pt x="4" y="42"/>
                    </a:cubicBezTo>
                    <a:cubicBezTo>
                      <a:pt x="5" y="54"/>
                      <a:pt x="4" y="59"/>
                      <a:pt x="4" y="59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175" y="42"/>
                      <a:pt x="175" y="42"/>
                      <a:pt x="175" y="42"/>
                    </a:cubicBezTo>
                    <a:cubicBezTo>
                      <a:pt x="231" y="37"/>
                      <a:pt x="231" y="37"/>
                      <a:pt x="231" y="37"/>
                    </a:cubicBezTo>
                    <a:cubicBezTo>
                      <a:pt x="231" y="37"/>
                      <a:pt x="228" y="32"/>
                      <a:pt x="227" y="20"/>
                    </a:cubicBezTo>
                    <a:close/>
                  </a:path>
                </a:pathLst>
              </a:custGeom>
              <a:solidFill>
                <a:srgbClr val="213C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9" name="Freeform 392"/>
              <p:cNvSpPr/>
              <p:nvPr/>
            </p:nvSpPr>
            <p:spPr bwMode="auto">
              <a:xfrm>
                <a:off x="1653" y="1598"/>
                <a:ext cx="401" cy="65"/>
              </a:xfrm>
              <a:custGeom>
                <a:avLst/>
                <a:gdLst>
                  <a:gd name="T0" fmla="*/ 4 w 231"/>
                  <a:gd name="T1" fmla="*/ 0 h 37"/>
                  <a:gd name="T2" fmla="*/ 1 w 231"/>
                  <a:gd name="T3" fmla="*/ 6 h 37"/>
                  <a:gd name="T4" fmla="*/ 4 w 231"/>
                  <a:gd name="T5" fmla="*/ 20 h 37"/>
                  <a:gd name="T6" fmla="*/ 4 w 231"/>
                  <a:gd name="T7" fmla="*/ 37 h 37"/>
                  <a:gd name="T8" fmla="*/ 59 w 231"/>
                  <a:gd name="T9" fmla="*/ 31 h 37"/>
                  <a:gd name="T10" fmla="*/ 175 w 231"/>
                  <a:gd name="T11" fmla="*/ 20 h 37"/>
                  <a:gd name="T12" fmla="*/ 231 w 231"/>
                  <a:gd name="T13" fmla="*/ 15 h 37"/>
                  <a:gd name="T14" fmla="*/ 4 w 231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1" h="37">
                    <a:moveTo>
                      <a:pt x="4" y="0"/>
                    </a:moveTo>
                    <a:cubicBezTo>
                      <a:pt x="2" y="0"/>
                      <a:pt x="0" y="2"/>
                      <a:pt x="1" y="6"/>
                    </a:cubicBezTo>
                    <a:cubicBezTo>
                      <a:pt x="1" y="13"/>
                      <a:pt x="3" y="9"/>
                      <a:pt x="4" y="20"/>
                    </a:cubicBezTo>
                    <a:cubicBezTo>
                      <a:pt x="5" y="32"/>
                      <a:pt x="4" y="37"/>
                      <a:pt x="4" y="37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175" y="20"/>
                      <a:pt x="175" y="20"/>
                      <a:pt x="175" y="20"/>
                    </a:cubicBezTo>
                    <a:cubicBezTo>
                      <a:pt x="231" y="15"/>
                      <a:pt x="231" y="15"/>
                      <a:pt x="231" y="15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0" name="Freeform 393"/>
              <p:cNvSpPr>
                <a:spLocks noEditPoints="1"/>
              </p:cNvSpPr>
              <p:nvPr/>
            </p:nvSpPr>
            <p:spPr bwMode="auto">
              <a:xfrm>
                <a:off x="1670" y="1638"/>
                <a:ext cx="405" cy="342"/>
              </a:xfrm>
              <a:custGeom>
                <a:avLst/>
                <a:gdLst>
                  <a:gd name="T0" fmla="*/ 16 w 233"/>
                  <a:gd name="T1" fmla="*/ 191 h 197"/>
                  <a:gd name="T2" fmla="*/ 0 w 233"/>
                  <a:gd name="T3" fmla="*/ 28 h 197"/>
                  <a:gd name="T4" fmla="*/ 4 w 233"/>
                  <a:gd name="T5" fmla="*/ 21 h 197"/>
                  <a:gd name="T6" fmla="*/ 211 w 233"/>
                  <a:gd name="T7" fmla="*/ 1 h 197"/>
                  <a:gd name="T8" fmla="*/ 217 w 233"/>
                  <a:gd name="T9" fmla="*/ 7 h 197"/>
                  <a:gd name="T10" fmla="*/ 233 w 233"/>
                  <a:gd name="T11" fmla="*/ 170 h 197"/>
                  <a:gd name="T12" fmla="*/ 229 w 233"/>
                  <a:gd name="T13" fmla="*/ 177 h 197"/>
                  <a:gd name="T14" fmla="*/ 21 w 233"/>
                  <a:gd name="T15" fmla="*/ 197 h 197"/>
                  <a:gd name="T16" fmla="*/ 16 w 233"/>
                  <a:gd name="T17" fmla="*/ 191 h 197"/>
                  <a:gd name="T18" fmla="*/ 215 w 233"/>
                  <a:gd name="T19" fmla="*/ 7 h 197"/>
                  <a:gd name="T20" fmla="*/ 212 w 233"/>
                  <a:gd name="T21" fmla="*/ 4 h 197"/>
                  <a:gd name="T22" fmla="*/ 4 w 233"/>
                  <a:gd name="T23" fmla="*/ 24 h 197"/>
                  <a:gd name="T24" fmla="*/ 2 w 233"/>
                  <a:gd name="T25" fmla="*/ 28 h 197"/>
                  <a:gd name="T26" fmla="*/ 18 w 233"/>
                  <a:gd name="T27" fmla="*/ 191 h 197"/>
                  <a:gd name="T28" fmla="*/ 21 w 233"/>
                  <a:gd name="T29" fmla="*/ 194 h 197"/>
                  <a:gd name="T30" fmla="*/ 228 w 233"/>
                  <a:gd name="T31" fmla="*/ 173 h 197"/>
                  <a:gd name="T32" fmla="*/ 230 w 233"/>
                  <a:gd name="T33" fmla="*/ 170 h 197"/>
                  <a:gd name="T34" fmla="*/ 215 w 233"/>
                  <a:gd name="T35" fmla="*/ 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3" h="197">
                    <a:moveTo>
                      <a:pt x="16" y="191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4"/>
                      <a:pt x="1" y="21"/>
                      <a:pt x="4" y="21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4" y="0"/>
                      <a:pt x="217" y="3"/>
                      <a:pt x="217" y="7"/>
                    </a:cubicBezTo>
                    <a:cubicBezTo>
                      <a:pt x="233" y="170"/>
                      <a:pt x="233" y="170"/>
                      <a:pt x="233" y="170"/>
                    </a:cubicBezTo>
                    <a:cubicBezTo>
                      <a:pt x="233" y="173"/>
                      <a:pt x="231" y="177"/>
                      <a:pt x="229" y="177"/>
                    </a:cubicBezTo>
                    <a:cubicBezTo>
                      <a:pt x="21" y="197"/>
                      <a:pt x="21" y="197"/>
                      <a:pt x="21" y="197"/>
                    </a:cubicBezTo>
                    <a:cubicBezTo>
                      <a:pt x="19" y="197"/>
                      <a:pt x="16" y="194"/>
                      <a:pt x="16" y="191"/>
                    </a:cubicBezTo>
                    <a:close/>
                    <a:moveTo>
                      <a:pt x="215" y="7"/>
                    </a:moveTo>
                    <a:cubicBezTo>
                      <a:pt x="214" y="5"/>
                      <a:pt x="213" y="4"/>
                      <a:pt x="212" y="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4"/>
                      <a:pt x="2" y="26"/>
                      <a:pt x="2" y="28"/>
                    </a:cubicBezTo>
                    <a:cubicBezTo>
                      <a:pt x="18" y="191"/>
                      <a:pt x="18" y="191"/>
                      <a:pt x="18" y="191"/>
                    </a:cubicBezTo>
                    <a:cubicBezTo>
                      <a:pt x="18" y="192"/>
                      <a:pt x="19" y="194"/>
                      <a:pt x="21" y="194"/>
                    </a:cubicBezTo>
                    <a:cubicBezTo>
                      <a:pt x="228" y="173"/>
                      <a:pt x="228" y="173"/>
                      <a:pt x="228" y="173"/>
                    </a:cubicBezTo>
                    <a:cubicBezTo>
                      <a:pt x="230" y="173"/>
                      <a:pt x="231" y="172"/>
                      <a:pt x="230" y="170"/>
                    </a:cubicBezTo>
                    <a:lnTo>
                      <a:pt x="215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1" name="Freeform 394"/>
              <p:cNvSpPr/>
              <p:nvPr/>
            </p:nvSpPr>
            <p:spPr bwMode="auto">
              <a:xfrm>
                <a:off x="1974" y="1732"/>
                <a:ext cx="24" cy="118"/>
              </a:xfrm>
              <a:custGeom>
                <a:avLst/>
                <a:gdLst>
                  <a:gd name="T0" fmla="*/ 12 w 24"/>
                  <a:gd name="T1" fmla="*/ 118 h 118"/>
                  <a:gd name="T2" fmla="*/ 0 w 24"/>
                  <a:gd name="T3" fmla="*/ 2 h 118"/>
                  <a:gd name="T4" fmla="*/ 12 w 24"/>
                  <a:gd name="T5" fmla="*/ 0 h 118"/>
                  <a:gd name="T6" fmla="*/ 24 w 24"/>
                  <a:gd name="T7" fmla="*/ 116 h 118"/>
                  <a:gd name="T8" fmla="*/ 12 w 24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18">
                    <a:moveTo>
                      <a:pt x="12" y="118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24" y="116"/>
                    </a:lnTo>
                    <a:lnTo>
                      <a:pt x="12" y="118"/>
                    </a:lnTo>
                    <a:close/>
                  </a:path>
                </a:pathLst>
              </a:custGeom>
              <a:solidFill>
                <a:srgbClr val="623F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2" name="Freeform 395"/>
              <p:cNvSpPr/>
              <p:nvPr/>
            </p:nvSpPr>
            <p:spPr bwMode="auto">
              <a:xfrm>
                <a:off x="1701" y="1793"/>
                <a:ext cx="18" cy="52"/>
              </a:xfrm>
              <a:custGeom>
                <a:avLst/>
                <a:gdLst>
                  <a:gd name="T0" fmla="*/ 4 w 18"/>
                  <a:gd name="T1" fmla="*/ 52 h 52"/>
                  <a:gd name="T2" fmla="*/ 0 w 18"/>
                  <a:gd name="T3" fmla="*/ 0 h 52"/>
                  <a:gd name="T4" fmla="*/ 13 w 18"/>
                  <a:gd name="T5" fmla="*/ 0 h 52"/>
                  <a:gd name="T6" fmla="*/ 18 w 18"/>
                  <a:gd name="T7" fmla="*/ 50 h 52"/>
                  <a:gd name="T8" fmla="*/ 4 w 18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4" y="52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18" y="50"/>
                    </a:lnTo>
                    <a:lnTo>
                      <a:pt x="4" y="52"/>
                    </a:lnTo>
                    <a:close/>
                  </a:path>
                </a:pathLst>
              </a:custGeom>
              <a:solidFill>
                <a:srgbClr val="623F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3" name="Freeform 396"/>
              <p:cNvSpPr/>
              <p:nvPr/>
            </p:nvSpPr>
            <p:spPr bwMode="auto">
              <a:xfrm>
                <a:off x="1927" y="1683"/>
                <a:ext cx="45" cy="224"/>
              </a:xfrm>
              <a:custGeom>
                <a:avLst/>
                <a:gdLst>
                  <a:gd name="T0" fmla="*/ 21 w 45"/>
                  <a:gd name="T1" fmla="*/ 224 h 224"/>
                  <a:gd name="T2" fmla="*/ 0 w 45"/>
                  <a:gd name="T3" fmla="*/ 2 h 224"/>
                  <a:gd name="T4" fmla="*/ 23 w 45"/>
                  <a:gd name="T5" fmla="*/ 0 h 224"/>
                  <a:gd name="T6" fmla="*/ 45 w 45"/>
                  <a:gd name="T7" fmla="*/ 221 h 224"/>
                  <a:gd name="T8" fmla="*/ 21 w 45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24">
                    <a:moveTo>
                      <a:pt x="21" y="224"/>
                    </a:moveTo>
                    <a:lnTo>
                      <a:pt x="0" y="2"/>
                    </a:lnTo>
                    <a:lnTo>
                      <a:pt x="23" y="0"/>
                    </a:lnTo>
                    <a:lnTo>
                      <a:pt x="45" y="221"/>
                    </a:lnTo>
                    <a:lnTo>
                      <a:pt x="21" y="224"/>
                    </a:lnTo>
                    <a:close/>
                  </a:path>
                </a:pathLst>
              </a:custGeom>
              <a:solidFill>
                <a:srgbClr val="623F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4" name="Freeform 397"/>
              <p:cNvSpPr/>
              <p:nvPr/>
            </p:nvSpPr>
            <p:spPr bwMode="auto">
              <a:xfrm>
                <a:off x="929" y="233"/>
                <a:ext cx="262" cy="262"/>
              </a:xfrm>
              <a:custGeom>
                <a:avLst/>
                <a:gdLst>
                  <a:gd name="T0" fmla="*/ 115 w 151"/>
                  <a:gd name="T1" fmla="*/ 129 h 151"/>
                  <a:gd name="T2" fmla="*/ 22 w 151"/>
                  <a:gd name="T3" fmla="*/ 114 h 151"/>
                  <a:gd name="T4" fmla="*/ 36 w 151"/>
                  <a:gd name="T5" fmla="*/ 22 h 151"/>
                  <a:gd name="T6" fmla="*/ 129 w 151"/>
                  <a:gd name="T7" fmla="*/ 36 h 151"/>
                  <a:gd name="T8" fmla="*/ 115 w 151"/>
                  <a:gd name="T9" fmla="*/ 12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51">
                    <a:moveTo>
                      <a:pt x="115" y="129"/>
                    </a:moveTo>
                    <a:cubicBezTo>
                      <a:pt x="85" y="151"/>
                      <a:pt x="43" y="144"/>
                      <a:pt x="22" y="114"/>
                    </a:cubicBezTo>
                    <a:cubicBezTo>
                      <a:pt x="0" y="85"/>
                      <a:pt x="7" y="43"/>
                      <a:pt x="36" y="22"/>
                    </a:cubicBezTo>
                    <a:cubicBezTo>
                      <a:pt x="66" y="0"/>
                      <a:pt x="108" y="7"/>
                      <a:pt x="129" y="36"/>
                    </a:cubicBezTo>
                    <a:cubicBezTo>
                      <a:pt x="151" y="66"/>
                      <a:pt x="144" y="108"/>
                      <a:pt x="115" y="129"/>
                    </a:cubicBezTo>
                    <a:close/>
                  </a:path>
                </a:pathLst>
              </a:custGeom>
              <a:solidFill>
                <a:srgbClr val="FAFA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5" name="Freeform 398"/>
              <p:cNvSpPr/>
              <p:nvPr/>
            </p:nvSpPr>
            <p:spPr bwMode="auto">
              <a:xfrm>
                <a:off x="938" y="238"/>
                <a:ext cx="248" cy="227"/>
              </a:xfrm>
              <a:custGeom>
                <a:avLst/>
                <a:gdLst>
                  <a:gd name="T0" fmla="*/ 34 w 143"/>
                  <a:gd name="T1" fmla="*/ 43 h 131"/>
                  <a:gd name="T2" fmla="*/ 109 w 143"/>
                  <a:gd name="T3" fmla="*/ 55 h 131"/>
                  <a:gd name="T4" fmla="*/ 97 w 143"/>
                  <a:gd name="T5" fmla="*/ 130 h 131"/>
                  <a:gd name="T6" fmla="*/ 95 w 143"/>
                  <a:gd name="T7" fmla="*/ 131 h 131"/>
                  <a:gd name="T8" fmla="*/ 108 w 143"/>
                  <a:gd name="T9" fmla="*/ 124 h 131"/>
                  <a:gd name="T10" fmla="*/ 123 w 143"/>
                  <a:gd name="T11" fmla="*/ 34 h 131"/>
                  <a:gd name="T12" fmla="*/ 33 w 143"/>
                  <a:gd name="T13" fmla="*/ 20 h 131"/>
                  <a:gd name="T14" fmla="*/ 13 w 143"/>
                  <a:gd name="T15" fmla="*/ 99 h 131"/>
                  <a:gd name="T16" fmla="*/ 34 w 143"/>
                  <a:gd name="T17" fmla="*/ 4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3" h="131">
                    <a:moveTo>
                      <a:pt x="34" y="43"/>
                    </a:moveTo>
                    <a:cubicBezTo>
                      <a:pt x="58" y="25"/>
                      <a:pt x="91" y="31"/>
                      <a:pt x="109" y="55"/>
                    </a:cubicBezTo>
                    <a:cubicBezTo>
                      <a:pt x="126" y="79"/>
                      <a:pt x="121" y="112"/>
                      <a:pt x="97" y="130"/>
                    </a:cubicBezTo>
                    <a:cubicBezTo>
                      <a:pt x="96" y="130"/>
                      <a:pt x="95" y="131"/>
                      <a:pt x="95" y="131"/>
                    </a:cubicBezTo>
                    <a:cubicBezTo>
                      <a:pt x="99" y="129"/>
                      <a:pt x="104" y="127"/>
                      <a:pt x="108" y="124"/>
                    </a:cubicBezTo>
                    <a:cubicBezTo>
                      <a:pt x="137" y="103"/>
                      <a:pt x="143" y="63"/>
                      <a:pt x="123" y="34"/>
                    </a:cubicBezTo>
                    <a:cubicBezTo>
                      <a:pt x="102" y="6"/>
                      <a:pt x="62" y="0"/>
                      <a:pt x="33" y="20"/>
                    </a:cubicBezTo>
                    <a:cubicBezTo>
                      <a:pt x="8" y="39"/>
                      <a:pt x="0" y="72"/>
                      <a:pt x="13" y="99"/>
                    </a:cubicBezTo>
                    <a:cubicBezTo>
                      <a:pt x="8" y="79"/>
                      <a:pt x="15" y="56"/>
                      <a:pt x="34" y="43"/>
                    </a:cubicBezTo>
                    <a:close/>
                  </a:path>
                </a:pathLst>
              </a:custGeom>
              <a:solidFill>
                <a:srgbClr val="DED9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6" name="Freeform 399"/>
              <p:cNvSpPr/>
              <p:nvPr/>
            </p:nvSpPr>
            <p:spPr bwMode="auto">
              <a:xfrm>
                <a:off x="983" y="229"/>
                <a:ext cx="175" cy="175"/>
              </a:xfrm>
              <a:custGeom>
                <a:avLst/>
                <a:gdLst>
                  <a:gd name="T0" fmla="*/ 2 w 101"/>
                  <a:gd name="T1" fmla="*/ 29 h 101"/>
                  <a:gd name="T2" fmla="*/ 0 w 101"/>
                  <a:gd name="T3" fmla="*/ 12 h 101"/>
                  <a:gd name="T4" fmla="*/ 49 w 101"/>
                  <a:gd name="T5" fmla="*/ 0 h 101"/>
                  <a:gd name="T6" fmla="*/ 95 w 101"/>
                  <a:gd name="T7" fmla="*/ 11 h 101"/>
                  <a:gd name="T8" fmla="*/ 96 w 101"/>
                  <a:gd name="T9" fmla="*/ 29 h 101"/>
                  <a:gd name="T10" fmla="*/ 99 w 101"/>
                  <a:gd name="T11" fmla="*/ 89 h 101"/>
                  <a:gd name="T12" fmla="*/ 54 w 101"/>
                  <a:gd name="T13" fmla="*/ 100 h 101"/>
                  <a:gd name="T14" fmla="*/ 0 w 101"/>
                  <a:gd name="T15" fmla="*/ 91 h 101"/>
                  <a:gd name="T16" fmla="*/ 2 w 101"/>
                  <a:gd name="T17" fmla="*/ 2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101">
                    <a:moveTo>
                      <a:pt x="2" y="29"/>
                    </a:moveTo>
                    <a:cubicBezTo>
                      <a:pt x="2" y="29"/>
                      <a:pt x="1" y="24"/>
                      <a:pt x="0" y="12"/>
                    </a:cubicBezTo>
                    <a:cubicBezTo>
                      <a:pt x="0" y="6"/>
                      <a:pt x="23" y="0"/>
                      <a:pt x="49" y="0"/>
                    </a:cubicBezTo>
                    <a:cubicBezTo>
                      <a:pt x="68" y="0"/>
                      <a:pt x="93" y="10"/>
                      <a:pt x="95" y="11"/>
                    </a:cubicBezTo>
                    <a:cubicBezTo>
                      <a:pt x="97" y="13"/>
                      <a:pt x="99" y="20"/>
                      <a:pt x="96" y="29"/>
                    </a:cubicBezTo>
                    <a:cubicBezTo>
                      <a:pt x="96" y="32"/>
                      <a:pt x="101" y="77"/>
                      <a:pt x="99" y="89"/>
                    </a:cubicBezTo>
                    <a:cubicBezTo>
                      <a:pt x="96" y="100"/>
                      <a:pt x="62" y="100"/>
                      <a:pt x="54" y="100"/>
                    </a:cubicBezTo>
                    <a:cubicBezTo>
                      <a:pt x="47" y="100"/>
                      <a:pt x="0" y="101"/>
                      <a:pt x="0" y="91"/>
                    </a:cubicBezTo>
                    <a:cubicBezTo>
                      <a:pt x="0" y="81"/>
                      <a:pt x="2" y="29"/>
                      <a:pt x="2" y="29"/>
                    </a:cubicBezTo>
                    <a:close/>
                  </a:path>
                </a:pathLst>
              </a:custGeom>
              <a:solidFill>
                <a:srgbClr val="D7A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7" name="Freeform 400"/>
              <p:cNvSpPr/>
              <p:nvPr/>
            </p:nvSpPr>
            <p:spPr bwMode="auto">
              <a:xfrm>
                <a:off x="986" y="234"/>
                <a:ext cx="169" cy="169"/>
              </a:xfrm>
              <a:custGeom>
                <a:avLst/>
                <a:gdLst>
                  <a:gd name="T0" fmla="*/ 2 w 97"/>
                  <a:gd name="T1" fmla="*/ 28 h 97"/>
                  <a:gd name="T2" fmla="*/ 0 w 97"/>
                  <a:gd name="T3" fmla="*/ 11 h 97"/>
                  <a:gd name="T4" fmla="*/ 48 w 97"/>
                  <a:gd name="T5" fmla="*/ 0 h 97"/>
                  <a:gd name="T6" fmla="*/ 92 w 97"/>
                  <a:gd name="T7" fmla="*/ 11 h 97"/>
                  <a:gd name="T8" fmla="*/ 93 w 97"/>
                  <a:gd name="T9" fmla="*/ 28 h 97"/>
                  <a:gd name="T10" fmla="*/ 95 w 97"/>
                  <a:gd name="T11" fmla="*/ 85 h 97"/>
                  <a:gd name="T12" fmla="*/ 52 w 97"/>
                  <a:gd name="T13" fmla="*/ 96 h 97"/>
                  <a:gd name="T14" fmla="*/ 0 w 97"/>
                  <a:gd name="T15" fmla="*/ 87 h 97"/>
                  <a:gd name="T16" fmla="*/ 2 w 97"/>
                  <a:gd name="T17" fmla="*/ 2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97">
                    <a:moveTo>
                      <a:pt x="2" y="28"/>
                    </a:moveTo>
                    <a:cubicBezTo>
                      <a:pt x="2" y="28"/>
                      <a:pt x="1" y="23"/>
                      <a:pt x="0" y="11"/>
                    </a:cubicBezTo>
                    <a:cubicBezTo>
                      <a:pt x="0" y="6"/>
                      <a:pt x="23" y="0"/>
                      <a:pt x="48" y="0"/>
                    </a:cubicBezTo>
                    <a:cubicBezTo>
                      <a:pt x="66" y="0"/>
                      <a:pt x="90" y="9"/>
                      <a:pt x="92" y="11"/>
                    </a:cubicBezTo>
                    <a:cubicBezTo>
                      <a:pt x="93" y="12"/>
                      <a:pt x="95" y="19"/>
                      <a:pt x="93" y="28"/>
                    </a:cubicBezTo>
                    <a:cubicBezTo>
                      <a:pt x="93" y="30"/>
                      <a:pt x="97" y="74"/>
                      <a:pt x="95" y="85"/>
                    </a:cubicBezTo>
                    <a:cubicBezTo>
                      <a:pt x="93" y="96"/>
                      <a:pt x="60" y="96"/>
                      <a:pt x="52" y="96"/>
                    </a:cubicBezTo>
                    <a:cubicBezTo>
                      <a:pt x="45" y="96"/>
                      <a:pt x="0" y="97"/>
                      <a:pt x="0" y="87"/>
                    </a:cubicBezTo>
                    <a:cubicBezTo>
                      <a:pt x="0" y="78"/>
                      <a:pt x="2" y="28"/>
                      <a:pt x="2" y="28"/>
                    </a:cubicBezTo>
                    <a:close/>
                  </a:path>
                </a:pathLst>
              </a:custGeom>
              <a:solidFill>
                <a:srgbClr val="E6BD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8" name="Oval 401"/>
              <p:cNvSpPr>
                <a:spLocks noChangeArrowheads="1"/>
              </p:cNvSpPr>
              <p:nvPr/>
            </p:nvSpPr>
            <p:spPr bwMode="auto">
              <a:xfrm>
                <a:off x="966" y="226"/>
                <a:ext cx="178" cy="178"/>
              </a:xfrm>
              <a:prstGeom prst="ellipse">
                <a:avLst/>
              </a:prstGeom>
              <a:solidFill>
                <a:srgbClr val="C753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9" name="Freeform 402"/>
              <p:cNvSpPr/>
              <p:nvPr/>
            </p:nvSpPr>
            <p:spPr bwMode="auto">
              <a:xfrm>
                <a:off x="969" y="250"/>
                <a:ext cx="153" cy="121"/>
              </a:xfrm>
              <a:custGeom>
                <a:avLst/>
                <a:gdLst>
                  <a:gd name="T0" fmla="*/ 18 w 88"/>
                  <a:gd name="T1" fmla="*/ 0 h 70"/>
                  <a:gd name="T2" fmla="*/ 0 w 88"/>
                  <a:gd name="T3" fmla="*/ 52 h 70"/>
                  <a:gd name="T4" fmla="*/ 8 w 88"/>
                  <a:gd name="T5" fmla="*/ 68 h 70"/>
                  <a:gd name="T6" fmla="*/ 88 w 88"/>
                  <a:gd name="T7" fmla="*/ 4 h 70"/>
                  <a:gd name="T8" fmla="*/ 18 w 8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0">
                    <a:moveTo>
                      <a:pt x="18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5" y="65"/>
                      <a:pt x="8" y="68"/>
                    </a:cubicBezTo>
                    <a:cubicBezTo>
                      <a:pt x="11" y="70"/>
                      <a:pt x="88" y="4"/>
                      <a:pt x="8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AC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0" name="Freeform 403"/>
              <p:cNvSpPr/>
              <p:nvPr/>
            </p:nvSpPr>
            <p:spPr bwMode="auto">
              <a:xfrm>
                <a:off x="976" y="239"/>
                <a:ext cx="191" cy="191"/>
              </a:xfrm>
              <a:custGeom>
                <a:avLst/>
                <a:gdLst>
                  <a:gd name="T0" fmla="*/ 13 w 110"/>
                  <a:gd name="T1" fmla="*/ 25 h 110"/>
                  <a:gd name="T2" fmla="*/ 14 w 110"/>
                  <a:gd name="T3" fmla="*/ 7 h 110"/>
                  <a:gd name="T4" fmla="*/ 65 w 110"/>
                  <a:gd name="T5" fmla="*/ 4 h 110"/>
                  <a:gd name="T6" fmla="*/ 108 w 110"/>
                  <a:gd name="T7" fmla="*/ 22 h 110"/>
                  <a:gd name="T8" fmla="*/ 107 w 110"/>
                  <a:gd name="T9" fmla="*/ 40 h 110"/>
                  <a:gd name="T10" fmla="*/ 99 w 110"/>
                  <a:gd name="T11" fmla="*/ 99 h 110"/>
                  <a:gd name="T12" fmla="*/ 54 w 110"/>
                  <a:gd name="T13" fmla="*/ 103 h 110"/>
                  <a:gd name="T14" fmla="*/ 1 w 110"/>
                  <a:gd name="T15" fmla="*/ 85 h 110"/>
                  <a:gd name="T16" fmla="*/ 13 w 110"/>
                  <a:gd name="T17" fmla="*/ 2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110">
                    <a:moveTo>
                      <a:pt x="13" y="25"/>
                    </a:moveTo>
                    <a:cubicBezTo>
                      <a:pt x="13" y="25"/>
                      <a:pt x="13" y="19"/>
                      <a:pt x="14" y="7"/>
                    </a:cubicBezTo>
                    <a:cubicBezTo>
                      <a:pt x="15" y="2"/>
                      <a:pt x="39" y="0"/>
                      <a:pt x="65" y="4"/>
                    </a:cubicBezTo>
                    <a:cubicBezTo>
                      <a:pt x="83" y="7"/>
                      <a:pt x="107" y="21"/>
                      <a:pt x="108" y="22"/>
                    </a:cubicBezTo>
                    <a:cubicBezTo>
                      <a:pt x="110" y="24"/>
                      <a:pt x="110" y="31"/>
                      <a:pt x="107" y="40"/>
                    </a:cubicBezTo>
                    <a:cubicBezTo>
                      <a:pt x="106" y="42"/>
                      <a:pt x="104" y="88"/>
                      <a:pt x="99" y="99"/>
                    </a:cubicBezTo>
                    <a:cubicBezTo>
                      <a:pt x="95" y="110"/>
                      <a:pt x="61" y="104"/>
                      <a:pt x="54" y="103"/>
                    </a:cubicBezTo>
                    <a:cubicBezTo>
                      <a:pt x="46" y="101"/>
                      <a:pt x="0" y="95"/>
                      <a:pt x="1" y="85"/>
                    </a:cubicBezTo>
                    <a:cubicBezTo>
                      <a:pt x="3" y="75"/>
                      <a:pt x="13" y="25"/>
                      <a:pt x="13" y="25"/>
                    </a:cubicBezTo>
                    <a:close/>
                  </a:path>
                </a:pathLst>
              </a:custGeom>
              <a:solidFill>
                <a:srgbClr val="D7A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1" name="Freeform 404"/>
              <p:cNvSpPr/>
              <p:nvPr/>
            </p:nvSpPr>
            <p:spPr bwMode="auto">
              <a:xfrm>
                <a:off x="979" y="245"/>
                <a:ext cx="184" cy="184"/>
              </a:xfrm>
              <a:custGeom>
                <a:avLst/>
                <a:gdLst>
                  <a:gd name="T0" fmla="*/ 13 w 106"/>
                  <a:gd name="T1" fmla="*/ 24 h 106"/>
                  <a:gd name="T2" fmla="*/ 14 w 106"/>
                  <a:gd name="T3" fmla="*/ 7 h 106"/>
                  <a:gd name="T4" fmla="*/ 63 w 106"/>
                  <a:gd name="T5" fmla="*/ 4 h 106"/>
                  <a:gd name="T6" fmla="*/ 105 w 106"/>
                  <a:gd name="T7" fmla="*/ 21 h 106"/>
                  <a:gd name="T8" fmla="*/ 103 w 106"/>
                  <a:gd name="T9" fmla="*/ 39 h 106"/>
                  <a:gd name="T10" fmla="*/ 96 w 106"/>
                  <a:gd name="T11" fmla="*/ 95 h 106"/>
                  <a:gd name="T12" fmla="*/ 52 w 106"/>
                  <a:gd name="T13" fmla="*/ 99 h 106"/>
                  <a:gd name="T14" fmla="*/ 2 w 106"/>
                  <a:gd name="T15" fmla="*/ 82 h 106"/>
                  <a:gd name="T16" fmla="*/ 13 w 106"/>
                  <a:gd name="T17" fmla="*/ 2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3" y="24"/>
                    </a:moveTo>
                    <a:cubicBezTo>
                      <a:pt x="13" y="24"/>
                      <a:pt x="13" y="19"/>
                      <a:pt x="14" y="7"/>
                    </a:cubicBezTo>
                    <a:cubicBezTo>
                      <a:pt x="15" y="2"/>
                      <a:pt x="38" y="0"/>
                      <a:pt x="63" y="4"/>
                    </a:cubicBezTo>
                    <a:cubicBezTo>
                      <a:pt x="81" y="7"/>
                      <a:pt x="103" y="20"/>
                      <a:pt x="105" y="21"/>
                    </a:cubicBezTo>
                    <a:cubicBezTo>
                      <a:pt x="106" y="23"/>
                      <a:pt x="106" y="30"/>
                      <a:pt x="103" y="39"/>
                    </a:cubicBezTo>
                    <a:cubicBezTo>
                      <a:pt x="102" y="41"/>
                      <a:pt x="100" y="84"/>
                      <a:pt x="96" y="95"/>
                    </a:cubicBezTo>
                    <a:cubicBezTo>
                      <a:pt x="92" y="106"/>
                      <a:pt x="59" y="100"/>
                      <a:pt x="52" y="99"/>
                    </a:cubicBezTo>
                    <a:cubicBezTo>
                      <a:pt x="45" y="97"/>
                      <a:pt x="0" y="92"/>
                      <a:pt x="2" y="82"/>
                    </a:cubicBezTo>
                    <a:cubicBezTo>
                      <a:pt x="3" y="73"/>
                      <a:pt x="13" y="24"/>
                      <a:pt x="13" y="24"/>
                    </a:cubicBezTo>
                    <a:close/>
                  </a:path>
                </a:pathLst>
              </a:custGeom>
              <a:solidFill>
                <a:srgbClr val="E6DA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2" name="Freeform 405"/>
              <p:cNvSpPr/>
              <p:nvPr/>
            </p:nvSpPr>
            <p:spPr bwMode="auto">
              <a:xfrm>
                <a:off x="979" y="257"/>
                <a:ext cx="167" cy="172"/>
              </a:xfrm>
              <a:custGeom>
                <a:avLst/>
                <a:gdLst>
                  <a:gd name="T0" fmla="*/ 13 w 96"/>
                  <a:gd name="T1" fmla="*/ 17 h 99"/>
                  <a:gd name="T2" fmla="*/ 14 w 96"/>
                  <a:gd name="T3" fmla="*/ 0 h 99"/>
                  <a:gd name="T4" fmla="*/ 96 w 96"/>
                  <a:gd name="T5" fmla="*/ 88 h 99"/>
                  <a:gd name="T6" fmla="*/ 52 w 96"/>
                  <a:gd name="T7" fmla="*/ 92 h 99"/>
                  <a:gd name="T8" fmla="*/ 2 w 96"/>
                  <a:gd name="T9" fmla="*/ 75 h 99"/>
                  <a:gd name="T10" fmla="*/ 13 w 96"/>
                  <a:gd name="T11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99">
                    <a:moveTo>
                      <a:pt x="13" y="17"/>
                    </a:moveTo>
                    <a:cubicBezTo>
                      <a:pt x="13" y="17"/>
                      <a:pt x="13" y="12"/>
                      <a:pt x="14" y="0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2" y="99"/>
                      <a:pt x="59" y="93"/>
                      <a:pt x="52" y="92"/>
                    </a:cubicBezTo>
                    <a:cubicBezTo>
                      <a:pt x="45" y="91"/>
                      <a:pt x="0" y="85"/>
                      <a:pt x="2" y="75"/>
                    </a:cubicBezTo>
                    <a:cubicBezTo>
                      <a:pt x="3" y="66"/>
                      <a:pt x="13" y="17"/>
                      <a:pt x="13" y="17"/>
                    </a:cubicBezTo>
                    <a:close/>
                  </a:path>
                </a:pathLst>
              </a:custGeom>
              <a:solidFill>
                <a:srgbClr val="E2C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" name="Group 607"/>
            <p:cNvGrpSpPr/>
            <p:nvPr/>
          </p:nvGrpSpPr>
          <p:grpSpPr bwMode="auto">
            <a:xfrm flipH="1" flipV="1">
              <a:off x="318863" y="2788153"/>
              <a:ext cx="4179204" cy="3685620"/>
              <a:chOff x="323" y="260"/>
              <a:chExt cx="2828" cy="2494"/>
            </a:xfrm>
          </p:grpSpPr>
          <p:sp>
            <p:nvSpPr>
              <p:cNvPr id="3767" name="Oval 407"/>
              <p:cNvSpPr>
                <a:spLocks noChangeArrowheads="1"/>
              </p:cNvSpPr>
              <p:nvPr/>
            </p:nvSpPr>
            <p:spPr bwMode="auto">
              <a:xfrm>
                <a:off x="1023" y="271"/>
                <a:ext cx="10" cy="8"/>
              </a:xfrm>
              <a:prstGeom prst="ellipse">
                <a:avLst/>
              </a:pr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8" name="Oval 408"/>
              <p:cNvSpPr>
                <a:spLocks noChangeArrowheads="1"/>
              </p:cNvSpPr>
              <p:nvPr/>
            </p:nvSpPr>
            <p:spPr bwMode="auto">
              <a:xfrm>
                <a:off x="1033" y="305"/>
                <a:ext cx="9" cy="9"/>
              </a:xfrm>
              <a:prstGeom prst="ellipse">
                <a:avLst/>
              </a:prstGeom>
              <a:solidFill>
                <a:srgbClr val="D4A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9" name="Oval 409"/>
              <p:cNvSpPr>
                <a:spLocks noChangeArrowheads="1"/>
              </p:cNvSpPr>
              <p:nvPr/>
            </p:nvSpPr>
            <p:spPr bwMode="auto">
              <a:xfrm>
                <a:off x="1108" y="262"/>
                <a:ext cx="10" cy="9"/>
              </a:xfrm>
              <a:prstGeom prst="ellipse">
                <a:avLst/>
              </a:pr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0" name="Oval 410"/>
              <p:cNvSpPr>
                <a:spLocks noChangeArrowheads="1"/>
              </p:cNvSpPr>
              <p:nvPr/>
            </p:nvSpPr>
            <p:spPr bwMode="auto">
              <a:xfrm>
                <a:off x="1068" y="363"/>
                <a:ext cx="9" cy="7"/>
              </a:xfrm>
              <a:prstGeom prst="ellipse">
                <a:avLst/>
              </a:prstGeom>
              <a:solidFill>
                <a:srgbClr val="D4A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1" name="Oval 411"/>
              <p:cNvSpPr>
                <a:spLocks noChangeArrowheads="1"/>
              </p:cNvSpPr>
              <p:nvPr/>
            </p:nvSpPr>
            <p:spPr bwMode="auto">
              <a:xfrm>
                <a:off x="1113" y="307"/>
                <a:ext cx="4" cy="4"/>
              </a:xfrm>
              <a:prstGeom prst="ellipse">
                <a:avLst/>
              </a:pr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2" name="Oval 412"/>
              <p:cNvSpPr>
                <a:spLocks noChangeArrowheads="1"/>
              </p:cNvSpPr>
              <p:nvPr/>
            </p:nvSpPr>
            <p:spPr bwMode="auto">
              <a:xfrm>
                <a:off x="1047" y="380"/>
                <a:ext cx="4" cy="4"/>
              </a:xfrm>
              <a:prstGeom prst="ellipse">
                <a:avLst/>
              </a:prstGeom>
              <a:solidFill>
                <a:srgbClr val="D4A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3" name="Oval 413"/>
              <p:cNvSpPr>
                <a:spLocks noChangeArrowheads="1"/>
              </p:cNvSpPr>
              <p:nvPr/>
            </p:nvSpPr>
            <p:spPr bwMode="auto">
              <a:xfrm>
                <a:off x="1089" y="307"/>
                <a:ext cx="5" cy="5"/>
              </a:xfrm>
              <a:prstGeom prst="ellipse">
                <a:avLst/>
              </a:pr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4" name="Oval 414"/>
              <p:cNvSpPr>
                <a:spLocks noChangeArrowheads="1"/>
              </p:cNvSpPr>
              <p:nvPr/>
            </p:nvSpPr>
            <p:spPr bwMode="auto">
              <a:xfrm>
                <a:off x="1016" y="305"/>
                <a:ext cx="5" cy="6"/>
              </a:xfrm>
              <a:prstGeom prst="ellipse">
                <a:avLst/>
              </a:prstGeom>
              <a:solidFill>
                <a:srgbClr val="D4A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5" name="Oval 415"/>
              <p:cNvSpPr>
                <a:spLocks noChangeArrowheads="1"/>
              </p:cNvSpPr>
              <p:nvPr/>
            </p:nvSpPr>
            <p:spPr bwMode="auto">
              <a:xfrm>
                <a:off x="1018" y="352"/>
                <a:ext cx="5" cy="6"/>
              </a:xfrm>
              <a:prstGeom prst="ellipse">
                <a:avLst/>
              </a:prstGeom>
              <a:solidFill>
                <a:srgbClr val="D4A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6" name="Oval 416"/>
              <p:cNvSpPr>
                <a:spLocks noChangeArrowheads="1"/>
              </p:cNvSpPr>
              <p:nvPr/>
            </p:nvSpPr>
            <p:spPr bwMode="auto">
              <a:xfrm>
                <a:off x="1064" y="260"/>
                <a:ext cx="6" cy="7"/>
              </a:xfrm>
              <a:prstGeom prst="ellipse">
                <a:avLst/>
              </a:pr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7" name="Oval 417"/>
              <p:cNvSpPr>
                <a:spLocks noChangeArrowheads="1"/>
              </p:cNvSpPr>
              <p:nvPr/>
            </p:nvSpPr>
            <p:spPr bwMode="auto">
              <a:xfrm>
                <a:off x="1061" y="302"/>
                <a:ext cx="7" cy="5"/>
              </a:xfrm>
              <a:prstGeom prst="ellipse">
                <a:avLst/>
              </a:pr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8" name="Oval 418"/>
              <p:cNvSpPr>
                <a:spLocks noChangeArrowheads="1"/>
              </p:cNvSpPr>
              <p:nvPr/>
            </p:nvSpPr>
            <p:spPr bwMode="auto">
              <a:xfrm>
                <a:off x="1096" y="281"/>
                <a:ext cx="8" cy="9"/>
              </a:xfrm>
              <a:prstGeom prst="ellipse">
                <a:avLst/>
              </a:pr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9" name="Oval 419"/>
              <p:cNvSpPr>
                <a:spLocks noChangeArrowheads="1"/>
              </p:cNvSpPr>
              <p:nvPr/>
            </p:nvSpPr>
            <p:spPr bwMode="auto">
              <a:xfrm>
                <a:off x="1123" y="380"/>
                <a:ext cx="7" cy="7"/>
              </a:xfrm>
              <a:prstGeom prst="ellipse">
                <a:avLst/>
              </a:pr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0" name="Freeform 420"/>
              <p:cNvSpPr/>
              <p:nvPr/>
            </p:nvSpPr>
            <p:spPr bwMode="auto">
              <a:xfrm>
                <a:off x="1132" y="309"/>
                <a:ext cx="11" cy="10"/>
              </a:xfrm>
              <a:custGeom>
                <a:avLst/>
                <a:gdLst>
                  <a:gd name="T0" fmla="*/ 3 w 6"/>
                  <a:gd name="T1" fmla="*/ 6 h 6"/>
                  <a:gd name="T2" fmla="*/ 0 w 6"/>
                  <a:gd name="T3" fmla="*/ 2 h 6"/>
                  <a:gd name="T4" fmla="*/ 4 w 6"/>
                  <a:gd name="T5" fmla="*/ 0 h 6"/>
                  <a:gd name="T6" fmla="*/ 6 w 6"/>
                  <a:gd name="T7" fmla="*/ 4 h 6"/>
                  <a:gd name="T8" fmla="*/ 3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6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1" y="1"/>
                      <a:pt x="2" y="0"/>
                      <a:pt x="4" y="0"/>
                    </a:cubicBezTo>
                    <a:cubicBezTo>
                      <a:pt x="5" y="1"/>
                      <a:pt x="6" y="2"/>
                      <a:pt x="6" y="4"/>
                    </a:cubicBezTo>
                    <a:cubicBezTo>
                      <a:pt x="5" y="5"/>
                      <a:pt x="4" y="6"/>
                      <a:pt x="3" y="6"/>
                    </a:cubicBezTo>
                    <a:close/>
                  </a:path>
                </a:pathLst>
              </a:cu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1" name="Freeform 421"/>
              <p:cNvSpPr/>
              <p:nvPr/>
            </p:nvSpPr>
            <p:spPr bwMode="auto">
              <a:xfrm>
                <a:off x="1075" y="314"/>
                <a:ext cx="10" cy="11"/>
              </a:xfrm>
              <a:custGeom>
                <a:avLst/>
                <a:gdLst>
                  <a:gd name="T0" fmla="*/ 3 w 6"/>
                  <a:gd name="T1" fmla="*/ 6 h 6"/>
                  <a:gd name="T2" fmla="*/ 1 w 6"/>
                  <a:gd name="T3" fmla="*/ 2 h 6"/>
                  <a:gd name="T4" fmla="*/ 4 w 6"/>
                  <a:gd name="T5" fmla="*/ 0 h 6"/>
                  <a:gd name="T6" fmla="*/ 6 w 6"/>
                  <a:gd name="T7" fmla="*/ 3 h 6"/>
                  <a:gd name="T8" fmla="*/ 3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6"/>
                    </a:moveTo>
                    <a:cubicBezTo>
                      <a:pt x="1" y="5"/>
                      <a:pt x="0" y="4"/>
                      <a:pt x="1" y="2"/>
                    </a:cubicBezTo>
                    <a:cubicBezTo>
                      <a:pt x="1" y="1"/>
                      <a:pt x="2" y="0"/>
                      <a:pt x="4" y="0"/>
                    </a:cubicBezTo>
                    <a:cubicBezTo>
                      <a:pt x="5" y="1"/>
                      <a:pt x="6" y="2"/>
                      <a:pt x="6" y="3"/>
                    </a:cubicBezTo>
                    <a:cubicBezTo>
                      <a:pt x="6" y="5"/>
                      <a:pt x="4" y="6"/>
                      <a:pt x="3" y="6"/>
                    </a:cubicBezTo>
                    <a:close/>
                  </a:path>
                </a:pathLst>
              </a:cu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2" name="Freeform 422"/>
              <p:cNvSpPr/>
              <p:nvPr/>
            </p:nvSpPr>
            <p:spPr bwMode="auto">
              <a:xfrm>
                <a:off x="1123" y="394"/>
                <a:ext cx="11" cy="10"/>
              </a:xfrm>
              <a:custGeom>
                <a:avLst/>
                <a:gdLst>
                  <a:gd name="T0" fmla="*/ 2 w 6"/>
                  <a:gd name="T1" fmla="*/ 6 h 6"/>
                  <a:gd name="T2" fmla="*/ 0 w 6"/>
                  <a:gd name="T3" fmla="*/ 2 h 6"/>
                  <a:gd name="T4" fmla="*/ 3 w 6"/>
                  <a:gd name="T5" fmla="*/ 0 h 6"/>
                  <a:gd name="T6" fmla="*/ 5 w 6"/>
                  <a:gd name="T7" fmla="*/ 4 h 6"/>
                  <a:gd name="T8" fmla="*/ 2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2" y="6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1"/>
                      <a:pt x="6" y="2"/>
                      <a:pt x="5" y="4"/>
                    </a:cubicBezTo>
                    <a:cubicBezTo>
                      <a:pt x="5" y="5"/>
                      <a:pt x="4" y="6"/>
                      <a:pt x="2" y="6"/>
                    </a:cubicBezTo>
                    <a:close/>
                  </a:path>
                </a:pathLst>
              </a:custGeom>
              <a:solidFill>
                <a:srgbClr val="DBB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3" name="Freeform 423"/>
              <p:cNvSpPr/>
              <p:nvPr/>
            </p:nvSpPr>
            <p:spPr bwMode="auto">
              <a:xfrm>
                <a:off x="1044" y="351"/>
                <a:ext cx="8" cy="8"/>
              </a:xfrm>
              <a:custGeom>
                <a:avLst/>
                <a:gdLst>
                  <a:gd name="T0" fmla="*/ 2 w 5"/>
                  <a:gd name="T1" fmla="*/ 4 h 5"/>
                  <a:gd name="T2" fmla="*/ 0 w 5"/>
                  <a:gd name="T3" fmla="*/ 2 h 5"/>
                  <a:gd name="T4" fmla="*/ 3 w 5"/>
                  <a:gd name="T5" fmla="*/ 0 h 5"/>
                  <a:gd name="T6" fmla="*/ 4 w 5"/>
                  <a:gd name="T7" fmla="*/ 3 h 5"/>
                  <a:gd name="T8" fmla="*/ 2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1"/>
                      <a:pt x="5" y="2"/>
                      <a:pt x="4" y="3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solidFill>
                <a:srgbClr val="DBB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4" name="Freeform 424"/>
              <p:cNvSpPr/>
              <p:nvPr/>
            </p:nvSpPr>
            <p:spPr bwMode="auto">
              <a:xfrm>
                <a:off x="1084" y="389"/>
                <a:ext cx="5" cy="5"/>
              </a:xfrm>
              <a:custGeom>
                <a:avLst/>
                <a:gdLst>
                  <a:gd name="T0" fmla="*/ 1 w 3"/>
                  <a:gd name="T1" fmla="*/ 2 h 3"/>
                  <a:gd name="T2" fmla="*/ 1 w 3"/>
                  <a:gd name="T3" fmla="*/ 1 h 3"/>
                  <a:gd name="T4" fmla="*/ 2 w 3"/>
                  <a:gd name="T5" fmla="*/ 0 h 3"/>
                  <a:gd name="T6" fmla="*/ 3 w 3"/>
                  <a:gd name="T7" fmla="*/ 2 h 3"/>
                  <a:gd name="T8" fmla="*/ 1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2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DBB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5" name="Freeform 425"/>
              <p:cNvSpPr/>
              <p:nvPr/>
            </p:nvSpPr>
            <p:spPr bwMode="auto">
              <a:xfrm>
                <a:off x="1087" y="364"/>
                <a:ext cx="7" cy="7"/>
              </a:xfrm>
              <a:custGeom>
                <a:avLst/>
                <a:gdLst>
                  <a:gd name="T0" fmla="*/ 2 w 4"/>
                  <a:gd name="T1" fmla="*/ 4 h 4"/>
                  <a:gd name="T2" fmla="*/ 1 w 4"/>
                  <a:gd name="T3" fmla="*/ 2 h 4"/>
                  <a:gd name="T4" fmla="*/ 2 w 4"/>
                  <a:gd name="T5" fmla="*/ 1 h 4"/>
                  <a:gd name="T6" fmla="*/ 4 w 4"/>
                  <a:gd name="T7" fmla="*/ 3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2" y="1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3" y="3"/>
                      <a:pt x="3" y="4"/>
                      <a:pt x="2" y="4"/>
                    </a:cubicBezTo>
                    <a:close/>
                  </a:path>
                </a:pathLst>
              </a:custGeom>
              <a:solidFill>
                <a:srgbClr val="DBB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6" name="Freeform 426"/>
              <p:cNvSpPr/>
              <p:nvPr/>
            </p:nvSpPr>
            <p:spPr bwMode="auto">
              <a:xfrm>
                <a:off x="1104" y="295"/>
                <a:ext cx="7" cy="5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1 h 3"/>
                  <a:gd name="T4" fmla="*/ 2 w 4"/>
                  <a:gd name="T5" fmla="*/ 0 h 3"/>
                  <a:gd name="T6" fmla="*/ 3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0"/>
                      <a:pt x="4" y="1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7" name="Freeform 427"/>
              <p:cNvSpPr/>
              <p:nvPr/>
            </p:nvSpPr>
            <p:spPr bwMode="auto">
              <a:xfrm>
                <a:off x="1026" y="283"/>
                <a:ext cx="7" cy="7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3"/>
                      <a:pt x="0" y="3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3" y="3"/>
                      <a:pt x="3" y="4"/>
                      <a:pt x="2" y="4"/>
                    </a:cubicBezTo>
                    <a:close/>
                  </a:path>
                </a:pathLst>
              </a:cu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8" name="Freeform 428"/>
              <p:cNvSpPr/>
              <p:nvPr/>
            </p:nvSpPr>
            <p:spPr bwMode="auto">
              <a:xfrm>
                <a:off x="1137" y="351"/>
                <a:ext cx="7" cy="7"/>
              </a:xfrm>
              <a:custGeom>
                <a:avLst/>
                <a:gdLst>
                  <a:gd name="T0" fmla="*/ 2 w 4"/>
                  <a:gd name="T1" fmla="*/ 3 h 4"/>
                  <a:gd name="T2" fmla="*/ 0 w 4"/>
                  <a:gd name="T3" fmla="*/ 2 h 4"/>
                  <a:gd name="T4" fmla="*/ 2 w 4"/>
                  <a:gd name="T5" fmla="*/ 0 h 4"/>
                  <a:gd name="T6" fmla="*/ 3 w 4"/>
                  <a:gd name="T7" fmla="*/ 2 h 4"/>
                  <a:gd name="T8" fmla="*/ 2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3" y="1"/>
                      <a:pt x="4" y="1"/>
                      <a:pt x="3" y="2"/>
                    </a:cubicBezTo>
                    <a:cubicBezTo>
                      <a:pt x="3" y="3"/>
                      <a:pt x="2" y="4"/>
                      <a:pt x="2" y="3"/>
                    </a:cubicBezTo>
                    <a:close/>
                  </a:path>
                </a:pathLst>
              </a:cu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9" name="Freeform 429"/>
              <p:cNvSpPr/>
              <p:nvPr/>
            </p:nvSpPr>
            <p:spPr bwMode="auto">
              <a:xfrm>
                <a:off x="1097" y="340"/>
                <a:ext cx="7" cy="5"/>
              </a:xfrm>
              <a:custGeom>
                <a:avLst/>
                <a:gdLst>
                  <a:gd name="T0" fmla="*/ 2 w 4"/>
                  <a:gd name="T1" fmla="*/ 3 h 3"/>
                  <a:gd name="T2" fmla="*/ 1 w 4"/>
                  <a:gd name="T3" fmla="*/ 1 h 3"/>
                  <a:gd name="T4" fmla="*/ 2 w 4"/>
                  <a:gd name="T5" fmla="*/ 0 h 3"/>
                  <a:gd name="T6" fmla="*/ 4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3" y="3"/>
                      <a:pt x="3" y="3"/>
                      <a:pt x="2" y="3"/>
                    </a:cubicBezTo>
                    <a:close/>
                  </a:path>
                </a:pathLst>
              </a:custGeom>
              <a:solidFill>
                <a:srgbClr val="E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0" name="Freeform 430"/>
              <p:cNvSpPr/>
              <p:nvPr/>
            </p:nvSpPr>
            <p:spPr bwMode="auto">
              <a:xfrm>
                <a:off x="1108" y="378"/>
                <a:ext cx="9" cy="9"/>
              </a:xfrm>
              <a:custGeom>
                <a:avLst/>
                <a:gdLst>
                  <a:gd name="T0" fmla="*/ 2 w 5"/>
                  <a:gd name="T1" fmla="*/ 5 h 5"/>
                  <a:gd name="T2" fmla="*/ 0 w 5"/>
                  <a:gd name="T3" fmla="*/ 2 h 5"/>
                  <a:gd name="T4" fmla="*/ 3 w 5"/>
                  <a:gd name="T5" fmla="*/ 0 h 5"/>
                  <a:gd name="T6" fmla="*/ 5 w 5"/>
                  <a:gd name="T7" fmla="*/ 3 h 5"/>
                  <a:gd name="T8" fmla="*/ 2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5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4" y="0"/>
                      <a:pt x="5" y="2"/>
                      <a:pt x="5" y="3"/>
                    </a:cubicBezTo>
                    <a:cubicBezTo>
                      <a:pt x="4" y="4"/>
                      <a:pt x="3" y="5"/>
                      <a:pt x="2" y="5"/>
                    </a:cubicBezTo>
                    <a:close/>
                  </a:path>
                </a:pathLst>
              </a:custGeom>
              <a:solidFill>
                <a:srgbClr val="DBB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1" name="Freeform 431"/>
              <p:cNvSpPr/>
              <p:nvPr/>
            </p:nvSpPr>
            <p:spPr bwMode="auto">
              <a:xfrm>
                <a:off x="1011" y="390"/>
                <a:ext cx="7" cy="9"/>
              </a:xfrm>
              <a:custGeom>
                <a:avLst/>
                <a:gdLst>
                  <a:gd name="T0" fmla="*/ 2 w 4"/>
                  <a:gd name="T1" fmla="*/ 4 h 5"/>
                  <a:gd name="T2" fmla="*/ 0 w 4"/>
                  <a:gd name="T3" fmla="*/ 2 h 5"/>
                  <a:gd name="T4" fmla="*/ 2 w 4"/>
                  <a:gd name="T5" fmla="*/ 0 h 5"/>
                  <a:gd name="T6" fmla="*/ 4 w 4"/>
                  <a:gd name="T7" fmla="*/ 3 h 5"/>
                  <a:gd name="T8" fmla="*/ 2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solidFill>
                <a:srgbClr val="DBB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2" name="Freeform 432"/>
              <p:cNvSpPr/>
              <p:nvPr/>
            </p:nvSpPr>
            <p:spPr bwMode="auto">
              <a:xfrm>
                <a:off x="1481" y="1833"/>
                <a:ext cx="68" cy="50"/>
              </a:xfrm>
              <a:custGeom>
                <a:avLst/>
                <a:gdLst>
                  <a:gd name="T0" fmla="*/ 21 w 39"/>
                  <a:gd name="T1" fmla="*/ 8 h 29"/>
                  <a:gd name="T2" fmla="*/ 34 w 39"/>
                  <a:gd name="T3" fmla="*/ 16 h 29"/>
                  <a:gd name="T4" fmla="*/ 36 w 39"/>
                  <a:gd name="T5" fmla="*/ 24 h 29"/>
                  <a:gd name="T6" fmla="*/ 28 w 39"/>
                  <a:gd name="T7" fmla="*/ 26 h 29"/>
                  <a:gd name="T8" fmla="*/ 5 w 39"/>
                  <a:gd name="T9" fmla="*/ 12 h 29"/>
                  <a:gd name="T10" fmla="*/ 3 w 39"/>
                  <a:gd name="T11" fmla="*/ 4 h 29"/>
                  <a:gd name="T12" fmla="*/ 3 w 39"/>
                  <a:gd name="T13" fmla="*/ 4 h 29"/>
                  <a:gd name="T14" fmla="*/ 8 w 39"/>
                  <a:gd name="T15" fmla="*/ 2 h 29"/>
                  <a:gd name="T16" fmla="*/ 25 w 39"/>
                  <a:gd name="T17" fmla="*/ 13 h 29"/>
                  <a:gd name="T18" fmla="*/ 26 w 39"/>
                  <a:gd name="T19" fmla="*/ 18 h 29"/>
                  <a:gd name="T20" fmla="*/ 22 w 39"/>
                  <a:gd name="T21" fmla="*/ 19 h 29"/>
                  <a:gd name="T22" fmla="*/ 9 w 39"/>
                  <a:gd name="T23" fmla="*/ 11 h 29"/>
                  <a:gd name="T24" fmla="*/ 9 w 39"/>
                  <a:gd name="T25" fmla="*/ 12 h 29"/>
                  <a:gd name="T26" fmla="*/ 21 w 39"/>
                  <a:gd name="T27" fmla="*/ 20 h 29"/>
                  <a:gd name="T28" fmla="*/ 28 w 39"/>
                  <a:gd name="T29" fmla="*/ 18 h 29"/>
                  <a:gd name="T30" fmla="*/ 26 w 39"/>
                  <a:gd name="T31" fmla="*/ 12 h 29"/>
                  <a:gd name="T32" fmla="*/ 9 w 39"/>
                  <a:gd name="T33" fmla="*/ 1 h 29"/>
                  <a:gd name="T34" fmla="*/ 2 w 39"/>
                  <a:gd name="T35" fmla="*/ 3 h 29"/>
                  <a:gd name="T36" fmla="*/ 2 w 39"/>
                  <a:gd name="T37" fmla="*/ 3 h 29"/>
                  <a:gd name="T38" fmla="*/ 4 w 39"/>
                  <a:gd name="T39" fmla="*/ 13 h 29"/>
                  <a:gd name="T40" fmla="*/ 27 w 39"/>
                  <a:gd name="T41" fmla="*/ 27 h 29"/>
                  <a:gd name="T42" fmla="*/ 37 w 39"/>
                  <a:gd name="T43" fmla="*/ 25 h 29"/>
                  <a:gd name="T44" fmla="*/ 34 w 39"/>
                  <a:gd name="T45" fmla="*/ 15 h 29"/>
                  <a:gd name="T46" fmla="*/ 22 w 39"/>
                  <a:gd name="T47" fmla="*/ 7 h 29"/>
                  <a:gd name="T48" fmla="*/ 21 w 39"/>
                  <a:gd name="T49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" h="29">
                    <a:moveTo>
                      <a:pt x="21" y="8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7" y="18"/>
                      <a:pt x="37" y="21"/>
                      <a:pt x="36" y="24"/>
                    </a:cubicBezTo>
                    <a:cubicBezTo>
                      <a:pt x="34" y="27"/>
                      <a:pt x="30" y="28"/>
                      <a:pt x="28" y="26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0"/>
                      <a:pt x="1" y="7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2"/>
                      <a:pt x="6" y="1"/>
                      <a:pt x="8" y="2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7" y="14"/>
                      <a:pt x="27" y="16"/>
                      <a:pt x="26" y="18"/>
                    </a:cubicBezTo>
                    <a:cubicBezTo>
                      <a:pt x="26" y="19"/>
                      <a:pt x="24" y="20"/>
                      <a:pt x="22" y="1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3" y="21"/>
                      <a:pt x="26" y="20"/>
                      <a:pt x="28" y="18"/>
                    </a:cubicBezTo>
                    <a:cubicBezTo>
                      <a:pt x="29" y="16"/>
                      <a:pt x="28" y="13"/>
                      <a:pt x="26" y="1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0"/>
                      <a:pt x="3" y="1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0" y="7"/>
                      <a:pt x="1" y="11"/>
                      <a:pt x="4" y="13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9"/>
                      <a:pt x="35" y="28"/>
                      <a:pt x="37" y="25"/>
                    </a:cubicBezTo>
                    <a:cubicBezTo>
                      <a:pt x="39" y="21"/>
                      <a:pt x="38" y="17"/>
                      <a:pt x="34" y="15"/>
                    </a:cubicBezTo>
                    <a:cubicBezTo>
                      <a:pt x="22" y="7"/>
                      <a:pt x="22" y="7"/>
                      <a:pt x="22" y="7"/>
                    </a:cubicBezTo>
                    <a:lnTo>
                      <a:pt x="21" y="8"/>
                    </a:lnTo>
                    <a:close/>
                  </a:path>
                </a:pathLst>
              </a:custGeom>
              <a:solidFill>
                <a:srgbClr val="DE2D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3" name="Freeform 433"/>
              <p:cNvSpPr/>
              <p:nvPr/>
            </p:nvSpPr>
            <p:spPr bwMode="auto">
              <a:xfrm>
                <a:off x="1344" y="1621"/>
                <a:ext cx="69" cy="47"/>
              </a:xfrm>
              <a:custGeom>
                <a:avLst/>
                <a:gdLst>
                  <a:gd name="T0" fmla="*/ 16 w 40"/>
                  <a:gd name="T1" fmla="*/ 9 h 27"/>
                  <a:gd name="T2" fmla="*/ 30 w 40"/>
                  <a:gd name="T3" fmla="*/ 3 h 27"/>
                  <a:gd name="T4" fmla="*/ 37 w 40"/>
                  <a:gd name="T5" fmla="*/ 6 h 27"/>
                  <a:gd name="T6" fmla="*/ 34 w 40"/>
                  <a:gd name="T7" fmla="*/ 13 h 27"/>
                  <a:gd name="T8" fmla="*/ 10 w 40"/>
                  <a:gd name="T9" fmla="*/ 24 h 27"/>
                  <a:gd name="T10" fmla="*/ 3 w 40"/>
                  <a:gd name="T11" fmla="*/ 21 h 27"/>
                  <a:gd name="T12" fmla="*/ 3 w 40"/>
                  <a:gd name="T13" fmla="*/ 21 h 27"/>
                  <a:gd name="T14" fmla="*/ 4 w 40"/>
                  <a:gd name="T15" fmla="*/ 16 h 27"/>
                  <a:gd name="T16" fmla="*/ 23 w 40"/>
                  <a:gd name="T17" fmla="*/ 8 h 27"/>
                  <a:gd name="T18" fmla="*/ 27 w 40"/>
                  <a:gd name="T19" fmla="*/ 10 h 27"/>
                  <a:gd name="T20" fmla="*/ 25 w 40"/>
                  <a:gd name="T21" fmla="*/ 14 h 27"/>
                  <a:gd name="T22" fmla="*/ 12 w 40"/>
                  <a:gd name="T23" fmla="*/ 20 h 27"/>
                  <a:gd name="T24" fmla="*/ 12 w 40"/>
                  <a:gd name="T25" fmla="*/ 21 h 27"/>
                  <a:gd name="T26" fmla="*/ 26 w 40"/>
                  <a:gd name="T27" fmla="*/ 15 h 27"/>
                  <a:gd name="T28" fmla="*/ 28 w 40"/>
                  <a:gd name="T29" fmla="*/ 9 h 27"/>
                  <a:gd name="T30" fmla="*/ 22 w 40"/>
                  <a:gd name="T31" fmla="*/ 7 h 27"/>
                  <a:gd name="T32" fmla="*/ 3 w 40"/>
                  <a:gd name="T33" fmla="*/ 15 h 27"/>
                  <a:gd name="T34" fmla="*/ 1 w 40"/>
                  <a:gd name="T35" fmla="*/ 22 h 27"/>
                  <a:gd name="T36" fmla="*/ 1 w 40"/>
                  <a:gd name="T37" fmla="*/ 22 h 27"/>
                  <a:gd name="T38" fmla="*/ 11 w 40"/>
                  <a:gd name="T39" fmla="*/ 25 h 27"/>
                  <a:gd name="T40" fmla="*/ 35 w 40"/>
                  <a:gd name="T41" fmla="*/ 15 h 27"/>
                  <a:gd name="T42" fmla="*/ 39 w 40"/>
                  <a:gd name="T43" fmla="*/ 5 h 27"/>
                  <a:gd name="T44" fmla="*/ 29 w 40"/>
                  <a:gd name="T45" fmla="*/ 1 h 27"/>
                  <a:gd name="T46" fmla="*/ 15 w 40"/>
                  <a:gd name="T47" fmla="*/ 8 h 27"/>
                  <a:gd name="T48" fmla="*/ 16 w 40"/>
                  <a:gd name="T4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27">
                    <a:moveTo>
                      <a:pt x="16" y="9"/>
                    </a:moveTo>
                    <a:cubicBezTo>
                      <a:pt x="30" y="3"/>
                      <a:pt x="30" y="3"/>
                      <a:pt x="30" y="3"/>
                    </a:cubicBezTo>
                    <a:cubicBezTo>
                      <a:pt x="33" y="1"/>
                      <a:pt x="36" y="3"/>
                      <a:pt x="37" y="6"/>
                    </a:cubicBezTo>
                    <a:cubicBezTo>
                      <a:pt x="39" y="9"/>
                      <a:pt x="37" y="12"/>
                      <a:pt x="34" y="13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7" y="26"/>
                      <a:pt x="4" y="24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2" y="20"/>
                      <a:pt x="2" y="17"/>
                      <a:pt x="4" y="16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7"/>
                      <a:pt x="26" y="8"/>
                      <a:pt x="27" y="10"/>
                    </a:cubicBezTo>
                    <a:cubicBezTo>
                      <a:pt x="28" y="11"/>
                      <a:pt x="27" y="13"/>
                      <a:pt x="25" y="1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4"/>
                      <a:pt x="29" y="11"/>
                      <a:pt x="28" y="9"/>
                    </a:cubicBezTo>
                    <a:cubicBezTo>
                      <a:pt x="27" y="7"/>
                      <a:pt x="24" y="6"/>
                      <a:pt x="22" y="7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6"/>
                      <a:pt x="0" y="20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3" y="25"/>
                      <a:pt x="7" y="27"/>
                      <a:pt x="11" y="2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9" y="13"/>
                      <a:pt x="40" y="9"/>
                      <a:pt x="39" y="5"/>
                    </a:cubicBezTo>
                    <a:cubicBezTo>
                      <a:pt x="37" y="1"/>
                      <a:pt x="33" y="0"/>
                      <a:pt x="29" y="1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DE2D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4" name="Freeform 434"/>
              <p:cNvSpPr/>
              <p:nvPr/>
            </p:nvSpPr>
            <p:spPr bwMode="auto">
              <a:xfrm>
                <a:off x="1493" y="1685"/>
                <a:ext cx="45" cy="66"/>
              </a:xfrm>
              <a:custGeom>
                <a:avLst/>
                <a:gdLst>
                  <a:gd name="T0" fmla="*/ 4 w 45"/>
                  <a:gd name="T1" fmla="*/ 14 h 66"/>
                  <a:gd name="T2" fmla="*/ 7 w 45"/>
                  <a:gd name="T3" fmla="*/ 14 h 66"/>
                  <a:gd name="T4" fmla="*/ 5 w 45"/>
                  <a:gd name="T5" fmla="*/ 47 h 66"/>
                  <a:gd name="T6" fmla="*/ 0 w 45"/>
                  <a:gd name="T7" fmla="*/ 47 h 66"/>
                  <a:gd name="T8" fmla="*/ 0 w 45"/>
                  <a:gd name="T9" fmla="*/ 61 h 66"/>
                  <a:gd name="T10" fmla="*/ 40 w 45"/>
                  <a:gd name="T11" fmla="*/ 66 h 66"/>
                  <a:gd name="T12" fmla="*/ 45 w 45"/>
                  <a:gd name="T13" fmla="*/ 4 h 66"/>
                  <a:gd name="T14" fmla="*/ 5 w 45"/>
                  <a:gd name="T15" fmla="*/ 0 h 66"/>
                  <a:gd name="T16" fmla="*/ 4 w 45"/>
                  <a:gd name="T17" fmla="*/ 1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66">
                    <a:moveTo>
                      <a:pt x="4" y="14"/>
                    </a:moveTo>
                    <a:lnTo>
                      <a:pt x="7" y="14"/>
                    </a:lnTo>
                    <a:lnTo>
                      <a:pt x="5" y="47"/>
                    </a:lnTo>
                    <a:lnTo>
                      <a:pt x="0" y="47"/>
                    </a:lnTo>
                    <a:lnTo>
                      <a:pt x="0" y="61"/>
                    </a:lnTo>
                    <a:lnTo>
                      <a:pt x="40" y="66"/>
                    </a:lnTo>
                    <a:lnTo>
                      <a:pt x="45" y="4"/>
                    </a:lnTo>
                    <a:lnTo>
                      <a:pt x="5" y="0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28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5" name="Freeform 435"/>
              <p:cNvSpPr/>
              <p:nvPr/>
            </p:nvSpPr>
            <p:spPr bwMode="auto">
              <a:xfrm>
                <a:off x="1493" y="1685"/>
                <a:ext cx="45" cy="61"/>
              </a:xfrm>
              <a:custGeom>
                <a:avLst/>
                <a:gdLst>
                  <a:gd name="T0" fmla="*/ 4 w 45"/>
                  <a:gd name="T1" fmla="*/ 14 h 61"/>
                  <a:gd name="T2" fmla="*/ 7 w 45"/>
                  <a:gd name="T3" fmla="*/ 14 h 61"/>
                  <a:gd name="T4" fmla="*/ 5 w 45"/>
                  <a:gd name="T5" fmla="*/ 47 h 61"/>
                  <a:gd name="T6" fmla="*/ 0 w 45"/>
                  <a:gd name="T7" fmla="*/ 47 h 61"/>
                  <a:gd name="T8" fmla="*/ 0 w 45"/>
                  <a:gd name="T9" fmla="*/ 61 h 61"/>
                  <a:gd name="T10" fmla="*/ 45 w 45"/>
                  <a:gd name="T11" fmla="*/ 4 h 61"/>
                  <a:gd name="T12" fmla="*/ 5 w 45"/>
                  <a:gd name="T13" fmla="*/ 0 h 61"/>
                  <a:gd name="T14" fmla="*/ 4 w 45"/>
                  <a:gd name="T15" fmla="*/ 1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61">
                    <a:moveTo>
                      <a:pt x="4" y="14"/>
                    </a:moveTo>
                    <a:lnTo>
                      <a:pt x="7" y="14"/>
                    </a:lnTo>
                    <a:lnTo>
                      <a:pt x="5" y="47"/>
                    </a:lnTo>
                    <a:lnTo>
                      <a:pt x="0" y="47"/>
                    </a:lnTo>
                    <a:lnTo>
                      <a:pt x="0" y="61"/>
                    </a:lnTo>
                    <a:lnTo>
                      <a:pt x="45" y="4"/>
                    </a:lnTo>
                    <a:lnTo>
                      <a:pt x="5" y="0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004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6" name="Freeform 436"/>
              <p:cNvSpPr/>
              <p:nvPr/>
            </p:nvSpPr>
            <p:spPr bwMode="auto">
              <a:xfrm>
                <a:off x="1495" y="1699"/>
                <a:ext cx="88" cy="40"/>
              </a:xfrm>
              <a:custGeom>
                <a:avLst/>
                <a:gdLst>
                  <a:gd name="T0" fmla="*/ 1 w 51"/>
                  <a:gd name="T1" fmla="*/ 18 h 23"/>
                  <a:gd name="T2" fmla="*/ 33 w 51"/>
                  <a:gd name="T3" fmla="*/ 16 h 23"/>
                  <a:gd name="T4" fmla="*/ 34 w 51"/>
                  <a:gd name="T5" fmla="*/ 17 h 23"/>
                  <a:gd name="T6" fmla="*/ 40 w 51"/>
                  <a:gd name="T7" fmla="*/ 22 h 23"/>
                  <a:gd name="T8" fmla="*/ 50 w 51"/>
                  <a:gd name="T9" fmla="*/ 14 h 23"/>
                  <a:gd name="T10" fmla="*/ 50 w 51"/>
                  <a:gd name="T11" fmla="*/ 14 h 23"/>
                  <a:gd name="T12" fmla="*/ 50 w 51"/>
                  <a:gd name="T13" fmla="*/ 14 h 23"/>
                  <a:gd name="T14" fmla="*/ 42 w 51"/>
                  <a:gd name="T15" fmla="*/ 4 h 23"/>
                  <a:gd name="T16" fmla="*/ 34 w 51"/>
                  <a:gd name="T17" fmla="*/ 8 h 23"/>
                  <a:gd name="T18" fmla="*/ 34 w 51"/>
                  <a:gd name="T19" fmla="*/ 9 h 23"/>
                  <a:gd name="T20" fmla="*/ 3 w 51"/>
                  <a:gd name="T21" fmla="*/ 1 h 23"/>
                  <a:gd name="T22" fmla="*/ 3 w 51"/>
                  <a:gd name="T23" fmla="*/ 0 h 23"/>
                  <a:gd name="T24" fmla="*/ 2 w 51"/>
                  <a:gd name="T25" fmla="*/ 0 h 23"/>
                  <a:gd name="T26" fmla="*/ 1 w 51"/>
                  <a:gd name="T27" fmla="*/ 2 h 23"/>
                  <a:gd name="T28" fmla="*/ 33 w 51"/>
                  <a:gd name="T29" fmla="*/ 10 h 23"/>
                  <a:gd name="T30" fmla="*/ 33 w 51"/>
                  <a:gd name="T31" fmla="*/ 10 h 23"/>
                  <a:gd name="T32" fmla="*/ 36 w 51"/>
                  <a:gd name="T33" fmla="*/ 9 h 23"/>
                  <a:gd name="T34" fmla="*/ 42 w 51"/>
                  <a:gd name="T35" fmla="*/ 6 h 23"/>
                  <a:gd name="T36" fmla="*/ 49 w 51"/>
                  <a:gd name="T37" fmla="*/ 14 h 23"/>
                  <a:gd name="T38" fmla="*/ 40 w 51"/>
                  <a:gd name="T39" fmla="*/ 21 h 23"/>
                  <a:gd name="T40" fmla="*/ 35 w 51"/>
                  <a:gd name="T41" fmla="*/ 16 h 23"/>
                  <a:gd name="T42" fmla="*/ 33 w 51"/>
                  <a:gd name="T43" fmla="*/ 15 h 23"/>
                  <a:gd name="T44" fmla="*/ 0 w 51"/>
                  <a:gd name="T45" fmla="*/ 17 h 23"/>
                  <a:gd name="T46" fmla="*/ 0 w 51"/>
                  <a:gd name="T47" fmla="*/ 19 h 23"/>
                  <a:gd name="T48" fmla="*/ 1 w 51"/>
                  <a:gd name="T49" fmla="*/ 19 h 23"/>
                  <a:gd name="T50" fmla="*/ 1 w 51"/>
                  <a:gd name="T5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3">
                    <a:moveTo>
                      <a:pt x="1" y="18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20"/>
                      <a:pt x="37" y="22"/>
                      <a:pt x="40" y="22"/>
                    </a:cubicBezTo>
                    <a:cubicBezTo>
                      <a:pt x="47" y="23"/>
                      <a:pt x="50" y="18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1" y="9"/>
                      <a:pt x="48" y="5"/>
                      <a:pt x="42" y="4"/>
                    </a:cubicBezTo>
                    <a:cubicBezTo>
                      <a:pt x="39" y="4"/>
                      <a:pt x="36" y="5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10"/>
                      <a:pt x="35" y="10"/>
                      <a:pt x="36" y="9"/>
                    </a:cubicBezTo>
                    <a:cubicBezTo>
                      <a:pt x="37" y="7"/>
                      <a:pt x="39" y="5"/>
                      <a:pt x="42" y="6"/>
                    </a:cubicBezTo>
                    <a:cubicBezTo>
                      <a:pt x="48" y="6"/>
                      <a:pt x="49" y="10"/>
                      <a:pt x="49" y="14"/>
                    </a:cubicBezTo>
                    <a:cubicBezTo>
                      <a:pt x="49" y="17"/>
                      <a:pt x="46" y="21"/>
                      <a:pt x="40" y="21"/>
                    </a:cubicBezTo>
                    <a:cubicBezTo>
                      <a:pt x="38" y="20"/>
                      <a:pt x="36" y="19"/>
                      <a:pt x="35" y="16"/>
                    </a:cubicBezTo>
                    <a:cubicBezTo>
                      <a:pt x="35" y="15"/>
                      <a:pt x="33" y="15"/>
                      <a:pt x="33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lnTo>
                      <a:pt x="1" y="18"/>
                    </a:lnTo>
                    <a:close/>
                  </a:path>
                </a:pathLst>
              </a:custGeom>
              <a:solidFill>
                <a:srgbClr val="CD9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7" name="Freeform 437"/>
              <p:cNvSpPr/>
              <p:nvPr/>
            </p:nvSpPr>
            <p:spPr bwMode="auto">
              <a:xfrm>
                <a:off x="2177" y="1989"/>
                <a:ext cx="76" cy="52"/>
              </a:xfrm>
              <a:custGeom>
                <a:avLst/>
                <a:gdLst>
                  <a:gd name="T0" fmla="*/ 17 w 76"/>
                  <a:gd name="T1" fmla="*/ 50 h 52"/>
                  <a:gd name="T2" fmla="*/ 17 w 76"/>
                  <a:gd name="T3" fmla="*/ 47 h 52"/>
                  <a:gd name="T4" fmla="*/ 57 w 76"/>
                  <a:gd name="T5" fmla="*/ 47 h 52"/>
                  <a:gd name="T6" fmla="*/ 57 w 76"/>
                  <a:gd name="T7" fmla="*/ 52 h 52"/>
                  <a:gd name="T8" fmla="*/ 75 w 76"/>
                  <a:gd name="T9" fmla="*/ 52 h 52"/>
                  <a:gd name="T10" fmla="*/ 76 w 76"/>
                  <a:gd name="T11" fmla="*/ 3 h 52"/>
                  <a:gd name="T12" fmla="*/ 2 w 76"/>
                  <a:gd name="T13" fmla="*/ 0 h 52"/>
                  <a:gd name="T14" fmla="*/ 0 w 76"/>
                  <a:gd name="T15" fmla="*/ 50 h 52"/>
                  <a:gd name="T16" fmla="*/ 17 w 76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52">
                    <a:moveTo>
                      <a:pt x="17" y="50"/>
                    </a:moveTo>
                    <a:lnTo>
                      <a:pt x="17" y="47"/>
                    </a:lnTo>
                    <a:lnTo>
                      <a:pt x="57" y="47"/>
                    </a:lnTo>
                    <a:lnTo>
                      <a:pt x="57" y="52"/>
                    </a:lnTo>
                    <a:lnTo>
                      <a:pt x="75" y="52"/>
                    </a:lnTo>
                    <a:lnTo>
                      <a:pt x="76" y="3"/>
                    </a:lnTo>
                    <a:lnTo>
                      <a:pt x="2" y="0"/>
                    </a:lnTo>
                    <a:lnTo>
                      <a:pt x="0" y="50"/>
                    </a:lnTo>
                    <a:lnTo>
                      <a:pt x="17" y="50"/>
                    </a:lnTo>
                    <a:close/>
                  </a:path>
                </a:pathLst>
              </a:custGeom>
              <a:solidFill>
                <a:srgbClr val="28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8" name="Freeform 438"/>
              <p:cNvSpPr/>
              <p:nvPr/>
            </p:nvSpPr>
            <p:spPr bwMode="auto">
              <a:xfrm>
                <a:off x="2177" y="1989"/>
                <a:ext cx="75" cy="52"/>
              </a:xfrm>
              <a:custGeom>
                <a:avLst/>
                <a:gdLst>
                  <a:gd name="T0" fmla="*/ 17 w 75"/>
                  <a:gd name="T1" fmla="*/ 50 h 52"/>
                  <a:gd name="T2" fmla="*/ 17 w 75"/>
                  <a:gd name="T3" fmla="*/ 47 h 52"/>
                  <a:gd name="T4" fmla="*/ 57 w 75"/>
                  <a:gd name="T5" fmla="*/ 47 h 52"/>
                  <a:gd name="T6" fmla="*/ 57 w 75"/>
                  <a:gd name="T7" fmla="*/ 52 h 52"/>
                  <a:gd name="T8" fmla="*/ 75 w 75"/>
                  <a:gd name="T9" fmla="*/ 52 h 52"/>
                  <a:gd name="T10" fmla="*/ 2 w 75"/>
                  <a:gd name="T11" fmla="*/ 0 h 52"/>
                  <a:gd name="T12" fmla="*/ 0 w 75"/>
                  <a:gd name="T13" fmla="*/ 50 h 52"/>
                  <a:gd name="T14" fmla="*/ 17 w 75"/>
                  <a:gd name="T15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52">
                    <a:moveTo>
                      <a:pt x="17" y="50"/>
                    </a:moveTo>
                    <a:lnTo>
                      <a:pt x="17" y="47"/>
                    </a:lnTo>
                    <a:lnTo>
                      <a:pt x="57" y="47"/>
                    </a:lnTo>
                    <a:lnTo>
                      <a:pt x="57" y="52"/>
                    </a:lnTo>
                    <a:lnTo>
                      <a:pt x="75" y="52"/>
                    </a:lnTo>
                    <a:lnTo>
                      <a:pt x="2" y="0"/>
                    </a:lnTo>
                    <a:lnTo>
                      <a:pt x="0" y="50"/>
                    </a:lnTo>
                    <a:lnTo>
                      <a:pt x="17" y="50"/>
                    </a:lnTo>
                    <a:close/>
                  </a:path>
                </a:pathLst>
              </a:custGeom>
              <a:solidFill>
                <a:srgbClr val="004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9" name="Freeform 439"/>
              <p:cNvSpPr/>
              <p:nvPr/>
            </p:nvSpPr>
            <p:spPr bwMode="auto">
              <a:xfrm>
                <a:off x="2194" y="1935"/>
                <a:ext cx="42" cy="106"/>
              </a:xfrm>
              <a:custGeom>
                <a:avLst/>
                <a:gdLst>
                  <a:gd name="T0" fmla="*/ 22 w 24"/>
                  <a:gd name="T1" fmla="*/ 59 h 61"/>
                  <a:gd name="T2" fmla="*/ 17 w 24"/>
                  <a:gd name="T3" fmla="*/ 21 h 61"/>
                  <a:gd name="T4" fmla="*/ 18 w 24"/>
                  <a:gd name="T5" fmla="*/ 20 h 61"/>
                  <a:gd name="T6" fmla="*/ 24 w 24"/>
                  <a:gd name="T7" fmla="*/ 12 h 61"/>
                  <a:gd name="T8" fmla="*/ 13 w 24"/>
                  <a:gd name="T9" fmla="*/ 0 h 61"/>
                  <a:gd name="T10" fmla="*/ 13 w 24"/>
                  <a:gd name="T11" fmla="*/ 0 h 61"/>
                  <a:gd name="T12" fmla="*/ 13 w 24"/>
                  <a:gd name="T13" fmla="*/ 0 h 61"/>
                  <a:gd name="T14" fmla="*/ 13 w 24"/>
                  <a:gd name="T15" fmla="*/ 0 h 61"/>
                  <a:gd name="T16" fmla="*/ 2 w 24"/>
                  <a:gd name="T17" fmla="*/ 11 h 61"/>
                  <a:gd name="T18" fmla="*/ 7 w 24"/>
                  <a:gd name="T19" fmla="*/ 20 h 61"/>
                  <a:gd name="T20" fmla="*/ 8 w 24"/>
                  <a:gd name="T21" fmla="*/ 21 h 61"/>
                  <a:gd name="T22" fmla="*/ 1 w 24"/>
                  <a:gd name="T23" fmla="*/ 58 h 61"/>
                  <a:gd name="T24" fmla="*/ 0 w 24"/>
                  <a:gd name="T25" fmla="*/ 58 h 61"/>
                  <a:gd name="T26" fmla="*/ 0 w 24"/>
                  <a:gd name="T27" fmla="*/ 60 h 61"/>
                  <a:gd name="T28" fmla="*/ 2 w 24"/>
                  <a:gd name="T29" fmla="*/ 60 h 61"/>
                  <a:gd name="T30" fmla="*/ 9 w 24"/>
                  <a:gd name="T31" fmla="*/ 21 h 61"/>
                  <a:gd name="T32" fmla="*/ 9 w 24"/>
                  <a:gd name="T33" fmla="*/ 21 h 61"/>
                  <a:gd name="T34" fmla="*/ 8 w 24"/>
                  <a:gd name="T35" fmla="*/ 18 h 61"/>
                  <a:gd name="T36" fmla="*/ 4 w 24"/>
                  <a:gd name="T37" fmla="*/ 11 h 61"/>
                  <a:gd name="T38" fmla="*/ 13 w 24"/>
                  <a:gd name="T39" fmla="*/ 2 h 61"/>
                  <a:gd name="T40" fmla="*/ 22 w 24"/>
                  <a:gd name="T41" fmla="*/ 12 h 61"/>
                  <a:gd name="T42" fmla="*/ 17 w 24"/>
                  <a:gd name="T43" fmla="*/ 19 h 61"/>
                  <a:gd name="T44" fmla="*/ 16 w 24"/>
                  <a:gd name="T45" fmla="*/ 21 h 61"/>
                  <a:gd name="T46" fmla="*/ 20 w 24"/>
                  <a:gd name="T47" fmla="*/ 60 h 61"/>
                  <a:gd name="T48" fmla="*/ 23 w 24"/>
                  <a:gd name="T49" fmla="*/ 61 h 61"/>
                  <a:gd name="T50" fmla="*/ 23 w 24"/>
                  <a:gd name="T51" fmla="*/ 59 h 61"/>
                  <a:gd name="T52" fmla="*/ 22 w 24"/>
                  <a:gd name="T53" fmla="*/ 5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61">
                    <a:moveTo>
                      <a:pt x="22" y="59"/>
                    </a:move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1" y="19"/>
                      <a:pt x="23" y="16"/>
                      <a:pt x="24" y="12"/>
                    </a:cubicBezTo>
                    <a:cubicBezTo>
                      <a:pt x="24" y="4"/>
                      <a:pt x="19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0"/>
                      <a:pt x="2" y="3"/>
                      <a:pt x="2" y="11"/>
                    </a:cubicBezTo>
                    <a:cubicBezTo>
                      <a:pt x="2" y="15"/>
                      <a:pt x="4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0"/>
                      <a:pt x="9" y="19"/>
                      <a:pt x="8" y="18"/>
                    </a:cubicBezTo>
                    <a:cubicBezTo>
                      <a:pt x="5" y="17"/>
                      <a:pt x="4" y="14"/>
                      <a:pt x="4" y="11"/>
                    </a:cubicBezTo>
                    <a:cubicBezTo>
                      <a:pt x="4" y="4"/>
                      <a:pt x="9" y="2"/>
                      <a:pt x="13" y="2"/>
                    </a:cubicBezTo>
                    <a:cubicBezTo>
                      <a:pt x="17" y="2"/>
                      <a:pt x="22" y="5"/>
                      <a:pt x="22" y="12"/>
                    </a:cubicBezTo>
                    <a:cubicBezTo>
                      <a:pt x="22" y="15"/>
                      <a:pt x="20" y="18"/>
                      <a:pt x="17" y="19"/>
                    </a:cubicBezTo>
                    <a:cubicBezTo>
                      <a:pt x="16" y="19"/>
                      <a:pt x="16" y="20"/>
                      <a:pt x="16" y="21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9"/>
                      <a:pt x="23" y="59"/>
                    </a:cubicBezTo>
                    <a:lnTo>
                      <a:pt x="22" y="59"/>
                    </a:lnTo>
                    <a:close/>
                  </a:path>
                </a:pathLst>
              </a:custGeom>
              <a:solidFill>
                <a:srgbClr val="CD9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0" name="Freeform 440"/>
              <p:cNvSpPr/>
              <p:nvPr/>
            </p:nvSpPr>
            <p:spPr bwMode="auto">
              <a:xfrm>
                <a:off x="2562" y="1824"/>
                <a:ext cx="113" cy="144"/>
              </a:xfrm>
              <a:custGeom>
                <a:avLst/>
                <a:gdLst>
                  <a:gd name="T0" fmla="*/ 65 w 65"/>
                  <a:gd name="T1" fmla="*/ 83 h 83"/>
                  <a:gd name="T2" fmla="*/ 35 w 65"/>
                  <a:gd name="T3" fmla="*/ 80 h 83"/>
                  <a:gd name="T4" fmla="*/ 18 w 65"/>
                  <a:gd name="T5" fmla="*/ 72 h 83"/>
                  <a:gd name="T6" fmla="*/ 13 w 65"/>
                  <a:gd name="T7" fmla="*/ 19 h 83"/>
                  <a:gd name="T8" fmla="*/ 23 w 65"/>
                  <a:gd name="T9" fmla="*/ 11 h 83"/>
                  <a:gd name="T10" fmla="*/ 42 w 65"/>
                  <a:gd name="T11" fmla="*/ 0 h 83"/>
                  <a:gd name="T12" fmla="*/ 65 w 65"/>
                  <a:gd name="T13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83">
                    <a:moveTo>
                      <a:pt x="65" y="83"/>
                    </a:moveTo>
                    <a:cubicBezTo>
                      <a:pt x="65" y="83"/>
                      <a:pt x="37" y="81"/>
                      <a:pt x="35" y="80"/>
                    </a:cubicBezTo>
                    <a:cubicBezTo>
                      <a:pt x="29" y="79"/>
                      <a:pt x="23" y="76"/>
                      <a:pt x="18" y="72"/>
                    </a:cubicBezTo>
                    <a:cubicBezTo>
                      <a:pt x="2" y="59"/>
                      <a:pt x="0" y="35"/>
                      <a:pt x="13" y="19"/>
                    </a:cubicBezTo>
                    <a:cubicBezTo>
                      <a:pt x="16" y="16"/>
                      <a:pt x="20" y="13"/>
                      <a:pt x="23" y="11"/>
                    </a:cubicBezTo>
                    <a:cubicBezTo>
                      <a:pt x="25" y="10"/>
                      <a:pt x="42" y="0"/>
                      <a:pt x="42" y="0"/>
                    </a:cubicBezTo>
                    <a:lnTo>
                      <a:pt x="65" y="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1" name="Freeform 441"/>
              <p:cNvSpPr/>
              <p:nvPr/>
            </p:nvSpPr>
            <p:spPr bwMode="auto">
              <a:xfrm>
                <a:off x="2567" y="1857"/>
                <a:ext cx="99" cy="87"/>
              </a:xfrm>
              <a:custGeom>
                <a:avLst/>
                <a:gdLst>
                  <a:gd name="T0" fmla="*/ 44 w 57"/>
                  <a:gd name="T1" fmla="*/ 0 h 50"/>
                  <a:gd name="T2" fmla="*/ 2 w 57"/>
                  <a:gd name="T3" fmla="*/ 19 h 50"/>
                  <a:gd name="T4" fmla="*/ 8 w 57"/>
                  <a:gd name="T5" fmla="*/ 47 h 50"/>
                  <a:gd name="T6" fmla="*/ 57 w 57"/>
                  <a:gd name="T7" fmla="*/ 50 h 50"/>
                  <a:gd name="T8" fmla="*/ 44 w 57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0">
                    <a:moveTo>
                      <a:pt x="44" y="0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0" y="29"/>
                      <a:pt x="2" y="39"/>
                      <a:pt x="8" y="47"/>
                    </a:cubicBezTo>
                    <a:cubicBezTo>
                      <a:pt x="57" y="50"/>
                      <a:pt x="57" y="50"/>
                      <a:pt x="57" y="50"/>
                    </a:cubicBez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5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2" name="Freeform 442"/>
              <p:cNvSpPr/>
              <p:nvPr/>
            </p:nvSpPr>
            <p:spPr bwMode="auto">
              <a:xfrm>
                <a:off x="2592" y="1800"/>
                <a:ext cx="177" cy="178"/>
              </a:xfrm>
              <a:custGeom>
                <a:avLst/>
                <a:gdLst>
                  <a:gd name="T0" fmla="*/ 86 w 102"/>
                  <a:gd name="T1" fmla="*/ 81 h 103"/>
                  <a:gd name="T2" fmla="*/ 21 w 102"/>
                  <a:gd name="T3" fmla="*/ 87 h 103"/>
                  <a:gd name="T4" fmla="*/ 16 w 102"/>
                  <a:gd name="T5" fmla="*/ 22 h 103"/>
                  <a:gd name="T6" fmla="*/ 81 w 102"/>
                  <a:gd name="T7" fmla="*/ 16 h 103"/>
                  <a:gd name="T8" fmla="*/ 86 w 102"/>
                  <a:gd name="T9" fmla="*/ 8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3">
                    <a:moveTo>
                      <a:pt x="86" y="81"/>
                    </a:moveTo>
                    <a:cubicBezTo>
                      <a:pt x="70" y="100"/>
                      <a:pt x="41" y="103"/>
                      <a:pt x="21" y="87"/>
                    </a:cubicBezTo>
                    <a:cubicBezTo>
                      <a:pt x="2" y="70"/>
                      <a:pt x="0" y="41"/>
                      <a:pt x="16" y="22"/>
                    </a:cubicBezTo>
                    <a:cubicBezTo>
                      <a:pt x="32" y="2"/>
                      <a:pt x="61" y="0"/>
                      <a:pt x="81" y="16"/>
                    </a:cubicBezTo>
                    <a:cubicBezTo>
                      <a:pt x="100" y="33"/>
                      <a:pt x="102" y="62"/>
                      <a:pt x="86" y="81"/>
                    </a:cubicBezTo>
                    <a:close/>
                  </a:path>
                </a:pathLst>
              </a:custGeom>
              <a:solidFill>
                <a:srgbClr val="F5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3" name="Freeform 443"/>
              <p:cNvSpPr/>
              <p:nvPr/>
            </p:nvSpPr>
            <p:spPr bwMode="auto">
              <a:xfrm>
                <a:off x="2623" y="1805"/>
                <a:ext cx="142" cy="166"/>
              </a:xfrm>
              <a:custGeom>
                <a:avLst/>
                <a:gdLst>
                  <a:gd name="T0" fmla="*/ 66 w 82"/>
                  <a:gd name="T1" fmla="*/ 77 h 96"/>
                  <a:gd name="T2" fmla="*/ 61 w 82"/>
                  <a:gd name="T3" fmla="*/ 15 h 96"/>
                  <a:gd name="T4" fmla="*/ 0 w 82"/>
                  <a:gd name="T5" fmla="*/ 20 h 96"/>
                  <a:gd name="T6" fmla="*/ 29 w 82"/>
                  <a:gd name="T7" fmla="*/ 28 h 96"/>
                  <a:gd name="T8" fmla="*/ 33 w 82"/>
                  <a:gd name="T9" fmla="*/ 77 h 96"/>
                  <a:gd name="T10" fmla="*/ 15 w 82"/>
                  <a:gd name="T11" fmla="*/ 89 h 96"/>
                  <a:gd name="T12" fmla="*/ 66 w 82"/>
                  <a:gd name="T13" fmla="*/ 7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96">
                    <a:moveTo>
                      <a:pt x="66" y="77"/>
                    </a:moveTo>
                    <a:cubicBezTo>
                      <a:pt x="82" y="58"/>
                      <a:pt x="80" y="31"/>
                      <a:pt x="61" y="15"/>
                    </a:cubicBezTo>
                    <a:cubicBezTo>
                      <a:pt x="43" y="0"/>
                      <a:pt x="15" y="2"/>
                      <a:pt x="0" y="20"/>
                    </a:cubicBezTo>
                    <a:cubicBezTo>
                      <a:pt x="10" y="18"/>
                      <a:pt x="20" y="21"/>
                      <a:pt x="29" y="28"/>
                    </a:cubicBezTo>
                    <a:cubicBezTo>
                      <a:pt x="44" y="40"/>
                      <a:pt x="46" y="62"/>
                      <a:pt x="33" y="77"/>
                    </a:cubicBezTo>
                    <a:cubicBezTo>
                      <a:pt x="28" y="83"/>
                      <a:pt x="22" y="87"/>
                      <a:pt x="15" y="89"/>
                    </a:cubicBezTo>
                    <a:cubicBezTo>
                      <a:pt x="32" y="96"/>
                      <a:pt x="53" y="92"/>
                      <a:pt x="66" y="77"/>
                    </a:cubicBezTo>
                    <a:close/>
                  </a:path>
                </a:pathLst>
              </a:custGeom>
              <a:solidFill>
                <a:srgbClr val="C2B2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4" name="Freeform 444"/>
              <p:cNvSpPr/>
              <p:nvPr/>
            </p:nvSpPr>
            <p:spPr bwMode="auto">
              <a:xfrm>
                <a:off x="2595" y="1838"/>
                <a:ext cx="104" cy="120"/>
              </a:xfrm>
              <a:custGeom>
                <a:avLst/>
                <a:gdLst>
                  <a:gd name="T0" fmla="*/ 57 w 60"/>
                  <a:gd name="T1" fmla="*/ 41 h 69"/>
                  <a:gd name="T2" fmla="*/ 27 w 60"/>
                  <a:gd name="T3" fmla="*/ 1 h 69"/>
                  <a:gd name="T4" fmla="*/ 15 w 60"/>
                  <a:gd name="T5" fmla="*/ 1 h 69"/>
                  <a:gd name="T6" fmla="*/ 21 w 60"/>
                  <a:gd name="T7" fmla="*/ 63 h 69"/>
                  <a:gd name="T8" fmla="*/ 31 w 60"/>
                  <a:gd name="T9" fmla="*/ 69 h 69"/>
                  <a:gd name="T10" fmla="*/ 57 w 60"/>
                  <a:gd name="T11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9">
                    <a:moveTo>
                      <a:pt x="57" y="41"/>
                    </a:moveTo>
                    <a:cubicBezTo>
                      <a:pt x="60" y="21"/>
                      <a:pt x="46" y="4"/>
                      <a:pt x="27" y="1"/>
                    </a:cubicBezTo>
                    <a:cubicBezTo>
                      <a:pt x="22" y="0"/>
                      <a:pt x="20" y="0"/>
                      <a:pt x="15" y="1"/>
                    </a:cubicBezTo>
                    <a:cubicBezTo>
                      <a:pt x="0" y="21"/>
                      <a:pt x="2" y="47"/>
                      <a:pt x="21" y="63"/>
                    </a:cubicBezTo>
                    <a:cubicBezTo>
                      <a:pt x="24" y="65"/>
                      <a:pt x="28" y="68"/>
                      <a:pt x="31" y="69"/>
                    </a:cubicBezTo>
                    <a:cubicBezTo>
                      <a:pt x="45" y="66"/>
                      <a:pt x="55" y="56"/>
                      <a:pt x="57" y="41"/>
                    </a:cubicBezTo>
                    <a:close/>
                  </a:path>
                </a:pathLst>
              </a:custGeom>
              <a:solidFill>
                <a:srgbClr val="A890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5" name="Freeform 445"/>
              <p:cNvSpPr/>
              <p:nvPr/>
            </p:nvSpPr>
            <p:spPr bwMode="auto">
              <a:xfrm>
                <a:off x="2649" y="1807"/>
                <a:ext cx="134" cy="90"/>
              </a:xfrm>
              <a:custGeom>
                <a:avLst/>
                <a:gdLst>
                  <a:gd name="T0" fmla="*/ 77 w 77"/>
                  <a:gd name="T1" fmla="*/ 14 h 52"/>
                  <a:gd name="T2" fmla="*/ 68 w 77"/>
                  <a:gd name="T3" fmla="*/ 0 h 52"/>
                  <a:gd name="T4" fmla="*/ 3 w 77"/>
                  <a:gd name="T5" fmla="*/ 42 h 52"/>
                  <a:gd name="T6" fmla="*/ 3 w 77"/>
                  <a:gd name="T7" fmla="*/ 42 h 52"/>
                  <a:gd name="T8" fmla="*/ 0 w 77"/>
                  <a:gd name="T9" fmla="*/ 45 h 52"/>
                  <a:gd name="T10" fmla="*/ 5 w 77"/>
                  <a:gd name="T11" fmla="*/ 52 h 52"/>
                  <a:gd name="T12" fmla="*/ 8 w 77"/>
                  <a:gd name="T13" fmla="*/ 51 h 52"/>
                  <a:gd name="T14" fmla="*/ 8 w 77"/>
                  <a:gd name="T15" fmla="*/ 51 h 52"/>
                  <a:gd name="T16" fmla="*/ 77 w 77"/>
                  <a:gd name="T17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52">
                    <a:moveTo>
                      <a:pt x="77" y="14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2"/>
                      <a:pt x="0" y="44"/>
                      <a:pt x="0" y="45"/>
                    </a:cubicBezTo>
                    <a:cubicBezTo>
                      <a:pt x="0" y="48"/>
                      <a:pt x="2" y="51"/>
                      <a:pt x="5" y="52"/>
                    </a:cubicBezTo>
                    <a:cubicBezTo>
                      <a:pt x="6" y="52"/>
                      <a:pt x="7" y="52"/>
                      <a:pt x="8" y="51"/>
                    </a:cubicBezTo>
                    <a:cubicBezTo>
                      <a:pt x="8" y="51"/>
                      <a:pt x="8" y="51"/>
                      <a:pt x="8" y="51"/>
                    </a:cubicBezTo>
                    <a:lnTo>
                      <a:pt x="77" y="14"/>
                    </a:lnTo>
                    <a:close/>
                  </a:path>
                </a:pathLst>
              </a:custGeom>
              <a:solidFill>
                <a:srgbClr val="E18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6" name="Freeform 446"/>
              <p:cNvSpPr/>
              <p:nvPr/>
            </p:nvSpPr>
            <p:spPr bwMode="auto">
              <a:xfrm>
                <a:off x="2649" y="1812"/>
                <a:ext cx="132" cy="83"/>
              </a:xfrm>
              <a:custGeom>
                <a:avLst/>
                <a:gdLst>
                  <a:gd name="T0" fmla="*/ 76 w 76"/>
                  <a:gd name="T1" fmla="*/ 10 h 48"/>
                  <a:gd name="T2" fmla="*/ 70 w 76"/>
                  <a:gd name="T3" fmla="*/ 0 h 48"/>
                  <a:gd name="T4" fmla="*/ 0 w 76"/>
                  <a:gd name="T5" fmla="*/ 42 h 48"/>
                  <a:gd name="T6" fmla="*/ 0 w 76"/>
                  <a:gd name="T7" fmla="*/ 42 h 48"/>
                  <a:gd name="T8" fmla="*/ 3 w 76"/>
                  <a:gd name="T9" fmla="*/ 48 h 48"/>
                  <a:gd name="T10" fmla="*/ 74 w 76"/>
                  <a:gd name="T11" fmla="*/ 9 h 48"/>
                  <a:gd name="T12" fmla="*/ 76 w 76"/>
                  <a:gd name="T13" fmla="*/ 1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48">
                    <a:moveTo>
                      <a:pt x="76" y="1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5"/>
                      <a:pt x="1" y="47"/>
                      <a:pt x="3" y="48"/>
                    </a:cubicBezTo>
                    <a:cubicBezTo>
                      <a:pt x="74" y="9"/>
                      <a:pt x="74" y="9"/>
                      <a:pt x="74" y="9"/>
                    </a:cubicBezTo>
                    <a:lnTo>
                      <a:pt x="76" y="10"/>
                    </a:lnTo>
                    <a:close/>
                  </a:path>
                </a:pathLst>
              </a:custGeom>
              <a:solidFill>
                <a:srgbClr val="C26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7" name="Freeform 447"/>
              <p:cNvSpPr/>
              <p:nvPr/>
            </p:nvSpPr>
            <p:spPr bwMode="auto">
              <a:xfrm>
                <a:off x="2760" y="1793"/>
                <a:ext cx="57" cy="41"/>
              </a:xfrm>
              <a:custGeom>
                <a:avLst/>
                <a:gdLst>
                  <a:gd name="T0" fmla="*/ 12 w 33"/>
                  <a:gd name="T1" fmla="*/ 22 h 24"/>
                  <a:gd name="T2" fmla="*/ 2 w 33"/>
                  <a:gd name="T3" fmla="*/ 19 h 24"/>
                  <a:gd name="T4" fmla="*/ 4 w 33"/>
                  <a:gd name="T5" fmla="*/ 8 h 24"/>
                  <a:gd name="T6" fmla="*/ 33 w 33"/>
                  <a:gd name="T7" fmla="*/ 0 h 24"/>
                  <a:gd name="T8" fmla="*/ 12 w 33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12" y="22"/>
                    </a:moveTo>
                    <a:cubicBezTo>
                      <a:pt x="9" y="24"/>
                      <a:pt x="4" y="23"/>
                      <a:pt x="2" y="19"/>
                    </a:cubicBezTo>
                    <a:cubicBezTo>
                      <a:pt x="0" y="15"/>
                      <a:pt x="1" y="11"/>
                      <a:pt x="4" y="8"/>
                    </a:cubicBezTo>
                    <a:cubicBezTo>
                      <a:pt x="8" y="6"/>
                      <a:pt x="33" y="0"/>
                      <a:pt x="33" y="0"/>
                    </a:cubicBezTo>
                    <a:cubicBezTo>
                      <a:pt x="33" y="0"/>
                      <a:pt x="16" y="20"/>
                      <a:pt x="12" y="22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8" name="Freeform 448"/>
              <p:cNvSpPr/>
              <p:nvPr/>
            </p:nvSpPr>
            <p:spPr bwMode="auto">
              <a:xfrm>
                <a:off x="2760" y="1794"/>
                <a:ext cx="57" cy="37"/>
              </a:xfrm>
              <a:custGeom>
                <a:avLst/>
                <a:gdLst>
                  <a:gd name="T0" fmla="*/ 1 w 33"/>
                  <a:gd name="T1" fmla="*/ 13 h 21"/>
                  <a:gd name="T2" fmla="*/ 6 w 33"/>
                  <a:gd name="T3" fmla="*/ 21 h 21"/>
                  <a:gd name="T4" fmla="*/ 33 w 33"/>
                  <a:gd name="T5" fmla="*/ 0 h 21"/>
                  <a:gd name="T6" fmla="*/ 1 w 33"/>
                  <a:gd name="T7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21">
                    <a:moveTo>
                      <a:pt x="1" y="13"/>
                    </a:moveTo>
                    <a:cubicBezTo>
                      <a:pt x="1" y="13"/>
                      <a:pt x="0" y="19"/>
                      <a:pt x="6" y="2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D78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9" name="Freeform 449"/>
              <p:cNvSpPr/>
              <p:nvPr/>
            </p:nvSpPr>
            <p:spPr bwMode="auto">
              <a:xfrm>
                <a:off x="2796" y="1793"/>
                <a:ext cx="23" cy="15"/>
              </a:xfrm>
              <a:custGeom>
                <a:avLst/>
                <a:gdLst>
                  <a:gd name="T0" fmla="*/ 5 w 13"/>
                  <a:gd name="T1" fmla="*/ 8 h 9"/>
                  <a:gd name="T2" fmla="*/ 1 w 13"/>
                  <a:gd name="T3" fmla="*/ 7 h 9"/>
                  <a:gd name="T4" fmla="*/ 2 w 13"/>
                  <a:gd name="T5" fmla="*/ 3 h 9"/>
                  <a:gd name="T6" fmla="*/ 13 w 13"/>
                  <a:gd name="T7" fmla="*/ 0 h 9"/>
                  <a:gd name="T8" fmla="*/ 5 w 13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5" y="8"/>
                    </a:moveTo>
                    <a:cubicBezTo>
                      <a:pt x="4" y="9"/>
                      <a:pt x="2" y="9"/>
                      <a:pt x="1" y="7"/>
                    </a:cubicBezTo>
                    <a:cubicBezTo>
                      <a:pt x="0" y="6"/>
                      <a:pt x="0" y="4"/>
                      <a:pt x="2" y="3"/>
                    </a:cubicBezTo>
                    <a:cubicBezTo>
                      <a:pt x="3" y="2"/>
                      <a:pt x="13" y="0"/>
                      <a:pt x="13" y="0"/>
                    </a:cubicBezTo>
                    <a:cubicBezTo>
                      <a:pt x="13" y="0"/>
                      <a:pt x="7" y="7"/>
                      <a:pt x="5" y="8"/>
                    </a:cubicBezTo>
                    <a:close/>
                  </a:path>
                </a:pathLst>
              </a:custGeom>
              <a:solidFill>
                <a:srgbClr val="00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0" name="Freeform 450"/>
              <p:cNvSpPr/>
              <p:nvPr/>
            </p:nvSpPr>
            <p:spPr bwMode="auto">
              <a:xfrm>
                <a:off x="2642" y="1907"/>
                <a:ext cx="66" cy="73"/>
              </a:xfrm>
              <a:custGeom>
                <a:avLst/>
                <a:gdLst>
                  <a:gd name="T0" fmla="*/ 31 w 38"/>
                  <a:gd name="T1" fmla="*/ 42 h 42"/>
                  <a:gd name="T2" fmla="*/ 38 w 38"/>
                  <a:gd name="T3" fmla="*/ 31 h 42"/>
                  <a:gd name="T4" fmla="*/ 6 w 38"/>
                  <a:gd name="T5" fmla="*/ 0 h 42"/>
                  <a:gd name="T6" fmla="*/ 6 w 38"/>
                  <a:gd name="T7" fmla="*/ 0 h 42"/>
                  <a:gd name="T8" fmla="*/ 3 w 38"/>
                  <a:gd name="T9" fmla="*/ 0 h 42"/>
                  <a:gd name="T10" fmla="*/ 0 w 38"/>
                  <a:gd name="T11" fmla="*/ 5 h 42"/>
                  <a:gd name="T12" fmla="*/ 1 w 38"/>
                  <a:gd name="T13" fmla="*/ 7 h 42"/>
                  <a:gd name="T14" fmla="*/ 1 w 38"/>
                  <a:gd name="T15" fmla="*/ 7 h 42"/>
                  <a:gd name="T16" fmla="*/ 31 w 38"/>
                  <a:gd name="T1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2">
                    <a:moveTo>
                      <a:pt x="31" y="42"/>
                    </a:moveTo>
                    <a:cubicBezTo>
                      <a:pt x="38" y="31"/>
                      <a:pt x="38" y="31"/>
                      <a:pt x="38" y="3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31" y="42"/>
                    </a:lnTo>
                    <a:close/>
                  </a:path>
                </a:pathLst>
              </a:custGeom>
              <a:solidFill>
                <a:srgbClr val="F04C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1" name="Freeform 451"/>
              <p:cNvSpPr/>
              <p:nvPr/>
            </p:nvSpPr>
            <p:spPr bwMode="auto">
              <a:xfrm>
                <a:off x="2640" y="1909"/>
                <a:ext cx="61" cy="69"/>
              </a:xfrm>
              <a:custGeom>
                <a:avLst/>
                <a:gdLst>
                  <a:gd name="T0" fmla="*/ 32 w 35"/>
                  <a:gd name="T1" fmla="*/ 40 h 40"/>
                  <a:gd name="T2" fmla="*/ 35 w 35"/>
                  <a:gd name="T3" fmla="*/ 35 h 40"/>
                  <a:gd name="T4" fmla="*/ 3 w 35"/>
                  <a:gd name="T5" fmla="*/ 0 h 40"/>
                  <a:gd name="T6" fmla="*/ 2 w 35"/>
                  <a:gd name="T7" fmla="*/ 6 h 40"/>
                  <a:gd name="T8" fmla="*/ 32 w 35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0">
                    <a:moveTo>
                      <a:pt x="32" y="40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2"/>
                      <a:pt x="0" y="5"/>
                      <a:pt x="2" y="6"/>
                    </a:cubicBezTo>
                    <a:cubicBezTo>
                      <a:pt x="32" y="40"/>
                      <a:pt x="32" y="40"/>
                      <a:pt x="32" y="40"/>
                    </a:cubicBezTo>
                    <a:close/>
                  </a:path>
                </a:pathLst>
              </a:custGeom>
              <a:solidFill>
                <a:srgbClr val="AE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2" name="Freeform 452"/>
              <p:cNvSpPr/>
              <p:nvPr/>
            </p:nvSpPr>
            <p:spPr bwMode="auto">
              <a:xfrm>
                <a:off x="2692" y="1959"/>
                <a:ext cx="30" cy="33"/>
              </a:xfrm>
              <a:custGeom>
                <a:avLst/>
                <a:gdLst>
                  <a:gd name="T0" fmla="*/ 2 w 17"/>
                  <a:gd name="T1" fmla="*/ 12 h 19"/>
                  <a:gd name="T2" fmla="*/ 2 w 17"/>
                  <a:gd name="T3" fmla="*/ 4 h 19"/>
                  <a:gd name="T4" fmla="*/ 9 w 17"/>
                  <a:gd name="T5" fmla="*/ 1 h 19"/>
                  <a:gd name="T6" fmla="*/ 17 w 17"/>
                  <a:gd name="T7" fmla="*/ 19 h 19"/>
                  <a:gd name="T8" fmla="*/ 2 w 17"/>
                  <a:gd name="T9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2" y="12"/>
                    </a:moveTo>
                    <a:cubicBezTo>
                      <a:pt x="0" y="10"/>
                      <a:pt x="0" y="7"/>
                      <a:pt x="2" y="4"/>
                    </a:cubicBezTo>
                    <a:cubicBezTo>
                      <a:pt x="4" y="1"/>
                      <a:pt x="7" y="0"/>
                      <a:pt x="9" y="1"/>
                    </a:cubicBezTo>
                    <a:cubicBezTo>
                      <a:pt x="10" y="3"/>
                      <a:pt x="17" y="19"/>
                      <a:pt x="17" y="19"/>
                    </a:cubicBezTo>
                    <a:cubicBezTo>
                      <a:pt x="17" y="19"/>
                      <a:pt x="3" y="14"/>
                      <a:pt x="2" y="12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3" name="Freeform 453"/>
              <p:cNvSpPr/>
              <p:nvPr/>
            </p:nvSpPr>
            <p:spPr bwMode="auto">
              <a:xfrm>
                <a:off x="2692" y="1965"/>
                <a:ext cx="26" cy="26"/>
              </a:xfrm>
              <a:custGeom>
                <a:avLst/>
                <a:gdLst>
                  <a:gd name="T0" fmla="*/ 2 w 15"/>
                  <a:gd name="T1" fmla="*/ 0 h 15"/>
                  <a:gd name="T2" fmla="*/ 15 w 15"/>
                  <a:gd name="T3" fmla="*/ 15 h 15"/>
                  <a:gd name="T4" fmla="*/ 1 w 15"/>
                  <a:gd name="T5" fmla="*/ 7 h 15"/>
                  <a:gd name="T6" fmla="*/ 2 w 15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2" y="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6" y="10"/>
                      <a:pt x="1" y="7"/>
                    </a:cubicBezTo>
                    <a:cubicBezTo>
                      <a:pt x="0" y="4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D78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4" name="Freeform 454"/>
              <p:cNvSpPr/>
              <p:nvPr/>
            </p:nvSpPr>
            <p:spPr bwMode="auto">
              <a:xfrm>
                <a:off x="2711" y="1980"/>
                <a:ext cx="11" cy="12"/>
              </a:xfrm>
              <a:custGeom>
                <a:avLst/>
                <a:gdLst>
                  <a:gd name="T0" fmla="*/ 0 w 6"/>
                  <a:gd name="T1" fmla="*/ 5 h 7"/>
                  <a:gd name="T2" fmla="*/ 1 w 6"/>
                  <a:gd name="T3" fmla="*/ 1 h 7"/>
                  <a:gd name="T4" fmla="*/ 3 w 6"/>
                  <a:gd name="T5" fmla="*/ 0 h 7"/>
                  <a:gd name="T6" fmla="*/ 6 w 6"/>
                  <a:gd name="T7" fmla="*/ 7 h 7"/>
                  <a:gd name="T8" fmla="*/ 0 w 6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cubicBezTo>
                      <a:pt x="0" y="4"/>
                      <a:pt x="0" y="3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6" y="7"/>
                      <a:pt x="6" y="7"/>
                    </a:cubicBezTo>
                    <a:cubicBezTo>
                      <a:pt x="6" y="7"/>
                      <a:pt x="1" y="5"/>
                      <a:pt x="0" y="5"/>
                    </a:cubicBezTo>
                    <a:close/>
                  </a:path>
                </a:pathLst>
              </a:custGeom>
              <a:solidFill>
                <a:srgbClr val="00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5" name="Freeform 455"/>
              <p:cNvSpPr/>
              <p:nvPr/>
            </p:nvSpPr>
            <p:spPr bwMode="auto">
              <a:xfrm>
                <a:off x="2586" y="1800"/>
                <a:ext cx="99" cy="128"/>
              </a:xfrm>
              <a:custGeom>
                <a:avLst/>
                <a:gdLst>
                  <a:gd name="T0" fmla="*/ 13 w 57"/>
                  <a:gd name="T1" fmla="*/ 0 h 74"/>
                  <a:gd name="T2" fmla="*/ 0 w 57"/>
                  <a:gd name="T3" fmla="*/ 10 h 74"/>
                  <a:gd name="T4" fmla="*/ 47 w 57"/>
                  <a:gd name="T5" fmla="*/ 71 h 74"/>
                  <a:gd name="T6" fmla="*/ 51 w 57"/>
                  <a:gd name="T7" fmla="*/ 74 h 74"/>
                  <a:gd name="T8" fmla="*/ 57 w 57"/>
                  <a:gd name="T9" fmla="*/ 69 h 74"/>
                  <a:gd name="T10" fmla="*/ 56 w 57"/>
                  <a:gd name="T11" fmla="*/ 66 h 74"/>
                  <a:gd name="T12" fmla="*/ 56 w 57"/>
                  <a:gd name="T13" fmla="*/ 66 h 74"/>
                  <a:gd name="T14" fmla="*/ 13 w 57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74">
                    <a:moveTo>
                      <a:pt x="13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8" y="73"/>
                      <a:pt x="50" y="74"/>
                      <a:pt x="51" y="74"/>
                    </a:cubicBezTo>
                    <a:cubicBezTo>
                      <a:pt x="54" y="74"/>
                      <a:pt x="57" y="72"/>
                      <a:pt x="57" y="69"/>
                    </a:cubicBezTo>
                    <a:cubicBezTo>
                      <a:pt x="57" y="67"/>
                      <a:pt x="57" y="66"/>
                      <a:pt x="56" y="66"/>
                    </a:cubicBezTo>
                    <a:cubicBezTo>
                      <a:pt x="56" y="66"/>
                      <a:pt x="56" y="66"/>
                      <a:pt x="56" y="66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287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6" name="Freeform 456"/>
              <p:cNvSpPr/>
              <p:nvPr/>
            </p:nvSpPr>
            <p:spPr bwMode="auto">
              <a:xfrm>
                <a:off x="2656" y="1866"/>
                <a:ext cx="31" cy="50"/>
              </a:xfrm>
              <a:custGeom>
                <a:avLst/>
                <a:gdLst>
                  <a:gd name="T0" fmla="*/ 17 w 18"/>
                  <a:gd name="T1" fmla="*/ 29 h 29"/>
                  <a:gd name="T2" fmla="*/ 17 w 18"/>
                  <a:gd name="T3" fmla="*/ 29 h 29"/>
                  <a:gd name="T4" fmla="*/ 18 w 18"/>
                  <a:gd name="T5" fmla="*/ 26 h 29"/>
                  <a:gd name="T6" fmla="*/ 2 w 18"/>
                  <a:gd name="T7" fmla="*/ 0 h 29"/>
                  <a:gd name="T8" fmla="*/ 2 w 18"/>
                  <a:gd name="T9" fmla="*/ 6 h 29"/>
                  <a:gd name="T10" fmla="*/ 4 w 18"/>
                  <a:gd name="T11" fmla="*/ 7 h 29"/>
                  <a:gd name="T12" fmla="*/ 16 w 18"/>
                  <a:gd name="T13" fmla="*/ 26 h 29"/>
                  <a:gd name="T14" fmla="*/ 16 w 18"/>
                  <a:gd name="T15" fmla="*/ 27 h 29"/>
                  <a:gd name="T16" fmla="*/ 17 w 18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9">
                    <a:moveTo>
                      <a:pt x="17" y="29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3"/>
                      <a:pt x="2" y="6"/>
                    </a:cubicBezTo>
                    <a:cubicBezTo>
                      <a:pt x="3" y="8"/>
                      <a:pt x="4" y="7"/>
                      <a:pt x="4" y="7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7"/>
                    </a:cubicBezTo>
                    <a:lnTo>
                      <a:pt x="17" y="29"/>
                    </a:lnTo>
                    <a:close/>
                  </a:path>
                </a:pathLst>
              </a:custGeom>
              <a:solidFill>
                <a:srgbClr val="454C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7" name="Freeform 457"/>
              <p:cNvSpPr/>
              <p:nvPr/>
            </p:nvSpPr>
            <p:spPr bwMode="auto">
              <a:xfrm>
                <a:off x="2590" y="1805"/>
                <a:ext cx="94" cy="123"/>
              </a:xfrm>
              <a:custGeom>
                <a:avLst/>
                <a:gdLst>
                  <a:gd name="T0" fmla="*/ 0 w 54"/>
                  <a:gd name="T1" fmla="*/ 5 h 71"/>
                  <a:gd name="T2" fmla="*/ 47 w 54"/>
                  <a:gd name="T3" fmla="*/ 69 h 71"/>
                  <a:gd name="T4" fmla="*/ 51 w 54"/>
                  <a:gd name="T5" fmla="*/ 69 h 71"/>
                  <a:gd name="T6" fmla="*/ 5 w 54"/>
                  <a:gd name="T7" fmla="*/ 0 h 71"/>
                  <a:gd name="T8" fmla="*/ 0 w 54"/>
                  <a:gd name="T9" fmla="*/ 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1">
                    <a:moveTo>
                      <a:pt x="0" y="5"/>
                    </a:moveTo>
                    <a:cubicBezTo>
                      <a:pt x="47" y="69"/>
                      <a:pt x="47" y="69"/>
                      <a:pt x="47" y="69"/>
                    </a:cubicBezTo>
                    <a:cubicBezTo>
                      <a:pt x="47" y="69"/>
                      <a:pt x="49" y="71"/>
                      <a:pt x="51" y="69"/>
                    </a:cubicBezTo>
                    <a:cubicBezTo>
                      <a:pt x="54" y="66"/>
                      <a:pt x="5" y="0"/>
                      <a:pt x="5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86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8" name="Freeform 458"/>
              <p:cNvSpPr/>
              <p:nvPr/>
            </p:nvSpPr>
            <p:spPr bwMode="auto">
              <a:xfrm>
                <a:off x="2571" y="1767"/>
                <a:ext cx="10" cy="14"/>
              </a:xfrm>
              <a:custGeom>
                <a:avLst/>
                <a:gdLst>
                  <a:gd name="T0" fmla="*/ 1 w 6"/>
                  <a:gd name="T1" fmla="*/ 1 h 8"/>
                  <a:gd name="T2" fmla="*/ 3 w 6"/>
                  <a:gd name="T3" fmla="*/ 7 h 8"/>
                  <a:gd name="T4" fmla="*/ 5 w 6"/>
                  <a:gd name="T5" fmla="*/ 7 h 8"/>
                  <a:gd name="T6" fmla="*/ 5 w 6"/>
                  <a:gd name="T7" fmla="*/ 4 h 8"/>
                  <a:gd name="T8" fmla="*/ 1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1" y="1"/>
                    </a:moveTo>
                    <a:cubicBezTo>
                      <a:pt x="0" y="1"/>
                      <a:pt x="1" y="3"/>
                      <a:pt x="3" y="7"/>
                    </a:cubicBezTo>
                    <a:cubicBezTo>
                      <a:pt x="3" y="7"/>
                      <a:pt x="4" y="8"/>
                      <a:pt x="5" y="7"/>
                    </a:cubicBezTo>
                    <a:cubicBezTo>
                      <a:pt x="6" y="7"/>
                      <a:pt x="5" y="4"/>
                      <a:pt x="5" y="4"/>
                    </a:cubicBezTo>
                    <a:cubicBezTo>
                      <a:pt x="5" y="4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53F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9" name="Freeform 459"/>
              <p:cNvSpPr/>
              <p:nvPr/>
            </p:nvSpPr>
            <p:spPr bwMode="auto">
              <a:xfrm>
                <a:off x="2576" y="1774"/>
                <a:ext cx="40" cy="50"/>
              </a:xfrm>
              <a:custGeom>
                <a:avLst/>
                <a:gdLst>
                  <a:gd name="T0" fmla="*/ 6 w 23"/>
                  <a:gd name="T1" fmla="*/ 25 h 29"/>
                  <a:gd name="T2" fmla="*/ 17 w 23"/>
                  <a:gd name="T3" fmla="*/ 25 h 29"/>
                  <a:gd name="T4" fmla="*/ 19 w 23"/>
                  <a:gd name="T5" fmla="*/ 15 h 29"/>
                  <a:gd name="T6" fmla="*/ 2 w 23"/>
                  <a:gd name="T7" fmla="*/ 0 h 29"/>
                  <a:gd name="T8" fmla="*/ 1 w 23"/>
                  <a:gd name="T9" fmla="*/ 2 h 29"/>
                  <a:gd name="T10" fmla="*/ 0 w 23"/>
                  <a:gd name="T11" fmla="*/ 2 h 29"/>
                  <a:gd name="T12" fmla="*/ 6 w 23"/>
                  <a:gd name="T13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9">
                    <a:moveTo>
                      <a:pt x="6" y="25"/>
                    </a:moveTo>
                    <a:cubicBezTo>
                      <a:pt x="6" y="25"/>
                      <a:pt x="11" y="29"/>
                      <a:pt x="17" y="25"/>
                    </a:cubicBezTo>
                    <a:cubicBezTo>
                      <a:pt x="23" y="21"/>
                      <a:pt x="19" y="15"/>
                      <a:pt x="19" y="1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2"/>
                      <a:pt x="1" y="2"/>
                    </a:cubicBezTo>
                    <a:cubicBezTo>
                      <a:pt x="0" y="3"/>
                      <a:pt x="0" y="2"/>
                      <a:pt x="0" y="2"/>
                    </a:cubicBez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0" name="Freeform 460"/>
              <p:cNvSpPr/>
              <p:nvPr/>
            </p:nvSpPr>
            <p:spPr bwMode="auto">
              <a:xfrm>
                <a:off x="2574" y="1774"/>
                <a:ext cx="33" cy="46"/>
              </a:xfrm>
              <a:custGeom>
                <a:avLst/>
                <a:gdLst>
                  <a:gd name="T0" fmla="*/ 11 w 19"/>
                  <a:gd name="T1" fmla="*/ 27 h 27"/>
                  <a:gd name="T2" fmla="*/ 18 w 19"/>
                  <a:gd name="T3" fmla="*/ 25 h 27"/>
                  <a:gd name="T4" fmla="*/ 19 w 19"/>
                  <a:gd name="T5" fmla="*/ 24 h 27"/>
                  <a:gd name="T6" fmla="*/ 3 w 19"/>
                  <a:gd name="T7" fmla="*/ 0 h 27"/>
                  <a:gd name="T8" fmla="*/ 2 w 19"/>
                  <a:gd name="T9" fmla="*/ 2 h 27"/>
                  <a:gd name="T10" fmla="*/ 0 w 19"/>
                  <a:gd name="T11" fmla="*/ 2 h 27"/>
                  <a:gd name="T12" fmla="*/ 11 w 19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7">
                    <a:moveTo>
                      <a:pt x="11" y="27"/>
                    </a:moveTo>
                    <a:cubicBezTo>
                      <a:pt x="13" y="27"/>
                      <a:pt x="15" y="27"/>
                      <a:pt x="18" y="25"/>
                    </a:cubicBezTo>
                    <a:cubicBezTo>
                      <a:pt x="18" y="25"/>
                      <a:pt x="18" y="25"/>
                      <a:pt x="19" y="2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2"/>
                      <a:pt x="2" y="2"/>
                    </a:cubicBezTo>
                    <a:cubicBezTo>
                      <a:pt x="1" y="3"/>
                      <a:pt x="0" y="2"/>
                      <a:pt x="0" y="2"/>
                    </a:cubicBezTo>
                    <a:lnTo>
                      <a:pt x="11" y="2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1" name="Freeform 461"/>
              <p:cNvSpPr/>
              <p:nvPr/>
            </p:nvSpPr>
            <p:spPr bwMode="auto">
              <a:xfrm>
                <a:off x="2668" y="1912"/>
                <a:ext cx="21" cy="20"/>
              </a:xfrm>
              <a:custGeom>
                <a:avLst/>
                <a:gdLst>
                  <a:gd name="T0" fmla="*/ 9 w 12"/>
                  <a:gd name="T1" fmla="*/ 0 h 11"/>
                  <a:gd name="T2" fmla="*/ 7 w 12"/>
                  <a:gd name="T3" fmla="*/ 6 h 11"/>
                  <a:gd name="T4" fmla="*/ 0 w 12"/>
                  <a:gd name="T5" fmla="*/ 6 h 11"/>
                  <a:gd name="T6" fmla="*/ 2 w 12"/>
                  <a:gd name="T7" fmla="*/ 8 h 11"/>
                  <a:gd name="T8" fmla="*/ 8 w 12"/>
                  <a:gd name="T9" fmla="*/ 8 h 11"/>
                  <a:gd name="T10" fmla="*/ 10 w 12"/>
                  <a:gd name="T11" fmla="*/ 2 h 11"/>
                  <a:gd name="T12" fmla="*/ 9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9" y="0"/>
                    </a:moveTo>
                    <a:cubicBezTo>
                      <a:pt x="9" y="0"/>
                      <a:pt x="11" y="3"/>
                      <a:pt x="7" y="6"/>
                    </a:cubicBezTo>
                    <a:cubicBezTo>
                      <a:pt x="3" y="9"/>
                      <a:pt x="0" y="6"/>
                      <a:pt x="0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5" y="11"/>
                      <a:pt x="8" y="8"/>
                    </a:cubicBezTo>
                    <a:cubicBezTo>
                      <a:pt x="12" y="5"/>
                      <a:pt x="10" y="2"/>
                      <a:pt x="10" y="2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454C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2" name="Freeform 462"/>
              <p:cNvSpPr/>
              <p:nvPr/>
            </p:nvSpPr>
            <p:spPr bwMode="auto">
              <a:xfrm>
                <a:off x="2255" y="2207"/>
                <a:ext cx="536" cy="547"/>
              </a:xfrm>
              <a:custGeom>
                <a:avLst/>
                <a:gdLst>
                  <a:gd name="T0" fmla="*/ 234 w 536"/>
                  <a:gd name="T1" fmla="*/ 547 h 547"/>
                  <a:gd name="T2" fmla="*/ 0 w 536"/>
                  <a:gd name="T3" fmla="*/ 334 h 547"/>
                  <a:gd name="T4" fmla="*/ 302 w 536"/>
                  <a:gd name="T5" fmla="*/ 0 h 547"/>
                  <a:gd name="T6" fmla="*/ 536 w 536"/>
                  <a:gd name="T7" fmla="*/ 214 h 547"/>
                  <a:gd name="T8" fmla="*/ 234 w 536"/>
                  <a:gd name="T9" fmla="*/ 547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6" h="547">
                    <a:moveTo>
                      <a:pt x="234" y="547"/>
                    </a:moveTo>
                    <a:lnTo>
                      <a:pt x="0" y="334"/>
                    </a:lnTo>
                    <a:lnTo>
                      <a:pt x="302" y="0"/>
                    </a:lnTo>
                    <a:lnTo>
                      <a:pt x="536" y="214"/>
                    </a:lnTo>
                    <a:lnTo>
                      <a:pt x="234" y="5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3" name="Freeform 463"/>
              <p:cNvSpPr/>
              <p:nvPr/>
            </p:nvSpPr>
            <p:spPr bwMode="auto">
              <a:xfrm>
                <a:off x="2255" y="2207"/>
                <a:ext cx="536" cy="547"/>
              </a:xfrm>
              <a:custGeom>
                <a:avLst/>
                <a:gdLst>
                  <a:gd name="T0" fmla="*/ 234 w 536"/>
                  <a:gd name="T1" fmla="*/ 547 h 547"/>
                  <a:gd name="T2" fmla="*/ 0 w 536"/>
                  <a:gd name="T3" fmla="*/ 334 h 547"/>
                  <a:gd name="T4" fmla="*/ 302 w 536"/>
                  <a:gd name="T5" fmla="*/ 0 h 547"/>
                  <a:gd name="T6" fmla="*/ 536 w 536"/>
                  <a:gd name="T7" fmla="*/ 214 h 547"/>
                  <a:gd name="T8" fmla="*/ 234 w 536"/>
                  <a:gd name="T9" fmla="*/ 547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6" h="547">
                    <a:moveTo>
                      <a:pt x="234" y="547"/>
                    </a:moveTo>
                    <a:lnTo>
                      <a:pt x="0" y="334"/>
                    </a:lnTo>
                    <a:lnTo>
                      <a:pt x="302" y="0"/>
                    </a:lnTo>
                    <a:lnTo>
                      <a:pt x="536" y="214"/>
                    </a:lnTo>
                    <a:lnTo>
                      <a:pt x="234" y="54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4" name="Freeform 464"/>
              <p:cNvSpPr/>
              <p:nvPr/>
            </p:nvSpPr>
            <p:spPr bwMode="auto">
              <a:xfrm>
                <a:off x="2531" y="2336"/>
                <a:ext cx="95" cy="42"/>
              </a:xfrm>
              <a:custGeom>
                <a:avLst/>
                <a:gdLst>
                  <a:gd name="T0" fmla="*/ 54 w 55"/>
                  <a:gd name="T1" fmla="*/ 8 h 24"/>
                  <a:gd name="T2" fmla="*/ 3 w 55"/>
                  <a:gd name="T3" fmla="*/ 24 h 24"/>
                  <a:gd name="T4" fmla="*/ 0 w 55"/>
                  <a:gd name="T5" fmla="*/ 21 h 24"/>
                  <a:gd name="T6" fmla="*/ 55 w 55"/>
                  <a:gd name="T7" fmla="*/ 4 h 24"/>
                  <a:gd name="T8" fmla="*/ 54 w 55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4">
                    <a:moveTo>
                      <a:pt x="54" y="8"/>
                    </a:moveTo>
                    <a:cubicBezTo>
                      <a:pt x="36" y="4"/>
                      <a:pt x="16" y="9"/>
                      <a:pt x="3" y="2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5" y="5"/>
                      <a:pt x="36" y="0"/>
                      <a:pt x="55" y="4"/>
                    </a:cubicBezTo>
                    <a:lnTo>
                      <a:pt x="54" y="8"/>
                    </a:lnTo>
                    <a:close/>
                  </a:path>
                </a:pathLst>
              </a:custGeom>
              <a:solidFill>
                <a:srgbClr val="9FCF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5" name="Freeform 465"/>
              <p:cNvSpPr/>
              <p:nvPr/>
            </p:nvSpPr>
            <p:spPr bwMode="auto">
              <a:xfrm>
                <a:off x="2536" y="2336"/>
                <a:ext cx="132" cy="47"/>
              </a:xfrm>
              <a:custGeom>
                <a:avLst/>
                <a:gdLst>
                  <a:gd name="T0" fmla="*/ 76 w 76"/>
                  <a:gd name="T1" fmla="*/ 20 h 27"/>
                  <a:gd name="T2" fmla="*/ 73 w 76"/>
                  <a:gd name="T3" fmla="*/ 23 h 27"/>
                  <a:gd name="T4" fmla="*/ 3 w 76"/>
                  <a:gd name="T5" fmla="*/ 27 h 27"/>
                  <a:gd name="T6" fmla="*/ 0 w 76"/>
                  <a:gd name="T7" fmla="*/ 24 h 27"/>
                  <a:gd name="T8" fmla="*/ 76 w 76"/>
                  <a:gd name="T9" fmla="*/ 2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7">
                    <a:moveTo>
                      <a:pt x="76" y="20"/>
                    </a:moveTo>
                    <a:cubicBezTo>
                      <a:pt x="73" y="23"/>
                      <a:pt x="73" y="23"/>
                      <a:pt x="73" y="23"/>
                    </a:cubicBezTo>
                    <a:cubicBezTo>
                      <a:pt x="53" y="5"/>
                      <a:pt x="21" y="6"/>
                      <a:pt x="3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0" y="2"/>
                      <a:pt x="54" y="0"/>
                      <a:pt x="76" y="20"/>
                    </a:cubicBezTo>
                    <a:close/>
                  </a:path>
                </a:pathLst>
              </a:custGeom>
              <a:solidFill>
                <a:srgbClr val="AF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6" name="Freeform 466"/>
              <p:cNvSpPr/>
              <p:nvPr/>
            </p:nvSpPr>
            <p:spPr bwMode="auto">
              <a:xfrm>
                <a:off x="2562" y="2378"/>
                <a:ext cx="99" cy="46"/>
              </a:xfrm>
              <a:custGeom>
                <a:avLst/>
                <a:gdLst>
                  <a:gd name="T0" fmla="*/ 47 w 57"/>
                  <a:gd name="T1" fmla="*/ 11 h 27"/>
                  <a:gd name="T2" fmla="*/ 57 w 57"/>
                  <a:gd name="T3" fmla="*/ 26 h 27"/>
                  <a:gd name="T4" fmla="*/ 53 w 57"/>
                  <a:gd name="T5" fmla="*/ 27 h 27"/>
                  <a:gd name="T6" fmla="*/ 45 w 57"/>
                  <a:gd name="T7" fmla="*/ 14 h 27"/>
                  <a:gd name="T8" fmla="*/ 15 w 57"/>
                  <a:gd name="T9" fmla="*/ 8 h 27"/>
                  <a:gd name="T10" fmla="*/ 3 w 57"/>
                  <a:gd name="T11" fmla="*/ 16 h 27"/>
                  <a:gd name="T12" fmla="*/ 0 w 57"/>
                  <a:gd name="T13" fmla="*/ 13 h 27"/>
                  <a:gd name="T14" fmla="*/ 14 w 57"/>
                  <a:gd name="T15" fmla="*/ 4 h 27"/>
                  <a:gd name="T16" fmla="*/ 47 w 57"/>
                  <a:gd name="T17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7">
                    <a:moveTo>
                      <a:pt x="47" y="11"/>
                    </a:moveTo>
                    <a:cubicBezTo>
                      <a:pt x="52" y="15"/>
                      <a:pt x="55" y="20"/>
                      <a:pt x="57" y="26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1" y="22"/>
                      <a:pt x="49" y="17"/>
                      <a:pt x="45" y="14"/>
                    </a:cubicBezTo>
                    <a:cubicBezTo>
                      <a:pt x="36" y="6"/>
                      <a:pt x="25" y="4"/>
                      <a:pt x="15" y="8"/>
                    </a:cubicBezTo>
                    <a:cubicBezTo>
                      <a:pt x="11" y="9"/>
                      <a:pt x="6" y="12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9"/>
                      <a:pt x="9" y="6"/>
                      <a:pt x="14" y="4"/>
                    </a:cubicBezTo>
                    <a:cubicBezTo>
                      <a:pt x="25" y="0"/>
                      <a:pt x="38" y="3"/>
                      <a:pt x="47" y="11"/>
                    </a:cubicBezTo>
                    <a:close/>
                  </a:path>
                </a:pathLst>
              </a:custGeom>
              <a:solidFill>
                <a:srgbClr val="53C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7" name="Freeform 467"/>
              <p:cNvSpPr/>
              <p:nvPr/>
            </p:nvSpPr>
            <p:spPr bwMode="auto">
              <a:xfrm>
                <a:off x="2567" y="2383"/>
                <a:ext cx="73" cy="28"/>
              </a:xfrm>
              <a:custGeom>
                <a:avLst/>
                <a:gdLst>
                  <a:gd name="T0" fmla="*/ 42 w 42"/>
                  <a:gd name="T1" fmla="*/ 11 h 16"/>
                  <a:gd name="T2" fmla="*/ 39 w 42"/>
                  <a:gd name="T3" fmla="*/ 14 h 16"/>
                  <a:gd name="T4" fmla="*/ 3 w 42"/>
                  <a:gd name="T5" fmla="*/ 16 h 16"/>
                  <a:gd name="T6" fmla="*/ 0 w 42"/>
                  <a:gd name="T7" fmla="*/ 13 h 16"/>
                  <a:gd name="T8" fmla="*/ 42 w 4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6">
                    <a:moveTo>
                      <a:pt x="42" y="11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28" y="4"/>
                      <a:pt x="12" y="5"/>
                      <a:pt x="3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"/>
                      <a:pt x="30" y="0"/>
                      <a:pt x="42" y="11"/>
                    </a:cubicBezTo>
                    <a:close/>
                  </a:path>
                </a:pathLst>
              </a:custGeom>
              <a:solidFill>
                <a:srgbClr val="9E0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8" name="Freeform 468"/>
              <p:cNvSpPr/>
              <p:nvPr/>
            </p:nvSpPr>
            <p:spPr bwMode="auto">
              <a:xfrm>
                <a:off x="2573" y="2390"/>
                <a:ext cx="74" cy="38"/>
              </a:xfrm>
              <a:custGeom>
                <a:avLst/>
                <a:gdLst>
                  <a:gd name="T0" fmla="*/ 36 w 43"/>
                  <a:gd name="T1" fmla="*/ 10 h 22"/>
                  <a:gd name="T2" fmla="*/ 43 w 43"/>
                  <a:gd name="T3" fmla="*/ 21 h 22"/>
                  <a:gd name="T4" fmla="*/ 39 w 43"/>
                  <a:gd name="T5" fmla="*/ 22 h 22"/>
                  <a:gd name="T6" fmla="*/ 33 w 43"/>
                  <a:gd name="T7" fmla="*/ 13 h 22"/>
                  <a:gd name="T8" fmla="*/ 3 w 43"/>
                  <a:gd name="T9" fmla="*/ 14 h 22"/>
                  <a:gd name="T10" fmla="*/ 0 w 43"/>
                  <a:gd name="T11" fmla="*/ 12 h 22"/>
                  <a:gd name="T12" fmla="*/ 36 w 43"/>
                  <a:gd name="T13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2">
                    <a:moveTo>
                      <a:pt x="36" y="10"/>
                    </a:moveTo>
                    <a:cubicBezTo>
                      <a:pt x="39" y="13"/>
                      <a:pt x="42" y="17"/>
                      <a:pt x="43" y="21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8" y="19"/>
                      <a:pt x="36" y="15"/>
                      <a:pt x="33" y="13"/>
                    </a:cubicBezTo>
                    <a:cubicBezTo>
                      <a:pt x="24" y="5"/>
                      <a:pt x="11" y="5"/>
                      <a:pt x="3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"/>
                      <a:pt x="25" y="0"/>
                      <a:pt x="36" y="10"/>
                    </a:cubicBezTo>
                    <a:close/>
                  </a:path>
                </a:pathLst>
              </a:custGeom>
              <a:solidFill>
                <a:srgbClr val="E86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9" name="Freeform 469"/>
              <p:cNvSpPr/>
              <p:nvPr/>
            </p:nvSpPr>
            <p:spPr bwMode="auto">
              <a:xfrm>
                <a:off x="2578" y="2400"/>
                <a:ext cx="67" cy="49"/>
              </a:xfrm>
              <a:custGeom>
                <a:avLst/>
                <a:gdLst>
                  <a:gd name="T0" fmla="*/ 30 w 39"/>
                  <a:gd name="T1" fmla="*/ 7 h 28"/>
                  <a:gd name="T2" fmla="*/ 37 w 39"/>
                  <a:gd name="T3" fmla="*/ 28 h 28"/>
                  <a:gd name="T4" fmla="*/ 33 w 39"/>
                  <a:gd name="T5" fmla="*/ 27 h 28"/>
                  <a:gd name="T6" fmla="*/ 28 w 39"/>
                  <a:gd name="T7" fmla="*/ 10 h 28"/>
                  <a:gd name="T8" fmla="*/ 10 w 39"/>
                  <a:gd name="T9" fmla="*/ 6 h 28"/>
                  <a:gd name="T10" fmla="*/ 3 w 39"/>
                  <a:gd name="T11" fmla="*/ 11 h 28"/>
                  <a:gd name="T12" fmla="*/ 0 w 39"/>
                  <a:gd name="T13" fmla="*/ 8 h 28"/>
                  <a:gd name="T14" fmla="*/ 9 w 39"/>
                  <a:gd name="T15" fmla="*/ 2 h 28"/>
                  <a:gd name="T16" fmla="*/ 30 w 39"/>
                  <a:gd name="T17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8">
                    <a:moveTo>
                      <a:pt x="30" y="7"/>
                    </a:moveTo>
                    <a:cubicBezTo>
                      <a:pt x="36" y="12"/>
                      <a:pt x="39" y="20"/>
                      <a:pt x="37" y="28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1"/>
                      <a:pt x="33" y="14"/>
                      <a:pt x="28" y="10"/>
                    </a:cubicBezTo>
                    <a:cubicBezTo>
                      <a:pt x="23" y="5"/>
                      <a:pt x="16" y="4"/>
                      <a:pt x="10" y="6"/>
                    </a:cubicBezTo>
                    <a:cubicBezTo>
                      <a:pt x="7" y="7"/>
                      <a:pt x="5" y="9"/>
                      <a:pt x="3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5"/>
                      <a:pt x="5" y="3"/>
                      <a:pt x="9" y="2"/>
                    </a:cubicBezTo>
                    <a:cubicBezTo>
                      <a:pt x="16" y="0"/>
                      <a:pt x="24" y="1"/>
                      <a:pt x="30" y="7"/>
                    </a:cubicBezTo>
                    <a:close/>
                  </a:path>
                </a:pathLst>
              </a:custGeom>
              <a:solidFill>
                <a:srgbClr val="C765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0" name="Freeform 470"/>
              <p:cNvSpPr/>
              <p:nvPr/>
            </p:nvSpPr>
            <p:spPr bwMode="auto">
              <a:xfrm>
                <a:off x="2375" y="2529"/>
                <a:ext cx="114" cy="104"/>
              </a:xfrm>
              <a:custGeom>
                <a:avLst/>
                <a:gdLst>
                  <a:gd name="T0" fmla="*/ 114 w 114"/>
                  <a:gd name="T1" fmla="*/ 104 h 104"/>
                  <a:gd name="T2" fmla="*/ 0 w 114"/>
                  <a:gd name="T3" fmla="*/ 0 h 104"/>
                  <a:gd name="T4" fmla="*/ 0 w 114"/>
                  <a:gd name="T5" fmla="*/ 0 h 104"/>
                  <a:gd name="T6" fmla="*/ 114 w 114"/>
                  <a:gd name="T7" fmla="*/ 102 h 104"/>
                  <a:gd name="T8" fmla="*/ 114 w 114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04">
                    <a:moveTo>
                      <a:pt x="114" y="10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14" y="102"/>
                    </a:lnTo>
                    <a:lnTo>
                      <a:pt x="114" y="104"/>
                    </a:lnTo>
                    <a:close/>
                  </a:path>
                </a:pathLst>
              </a:custGeom>
              <a:solidFill>
                <a:srgbClr val="216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1" name="Freeform 471"/>
              <p:cNvSpPr/>
              <p:nvPr/>
            </p:nvSpPr>
            <p:spPr bwMode="auto">
              <a:xfrm>
                <a:off x="2375" y="2470"/>
                <a:ext cx="55" cy="60"/>
              </a:xfrm>
              <a:custGeom>
                <a:avLst/>
                <a:gdLst>
                  <a:gd name="T0" fmla="*/ 55 w 55"/>
                  <a:gd name="T1" fmla="*/ 0 h 60"/>
                  <a:gd name="T2" fmla="*/ 0 w 55"/>
                  <a:gd name="T3" fmla="*/ 60 h 60"/>
                  <a:gd name="T4" fmla="*/ 0 w 55"/>
                  <a:gd name="T5" fmla="*/ 59 h 60"/>
                  <a:gd name="T6" fmla="*/ 55 w 55"/>
                  <a:gd name="T7" fmla="*/ 0 h 60"/>
                  <a:gd name="T8" fmla="*/ 55 w 55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0">
                    <a:moveTo>
                      <a:pt x="55" y="0"/>
                    </a:moveTo>
                    <a:lnTo>
                      <a:pt x="0" y="60"/>
                    </a:lnTo>
                    <a:lnTo>
                      <a:pt x="0" y="59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216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2" name="Freeform 472"/>
              <p:cNvSpPr/>
              <p:nvPr/>
            </p:nvSpPr>
            <p:spPr bwMode="auto">
              <a:xfrm>
                <a:off x="2382" y="2506"/>
                <a:ext cx="47" cy="50"/>
              </a:xfrm>
              <a:custGeom>
                <a:avLst/>
                <a:gdLst>
                  <a:gd name="T0" fmla="*/ 47 w 47"/>
                  <a:gd name="T1" fmla="*/ 0 h 50"/>
                  <a:gd name="T2" fmla="*/ 0 w 47"/>
                  <a:gd name="T3" fmla="*/ 23 h 50"/>
                  <a:gd name="T4" fmla="*/ 31 w 47"/>
                  <a:gd name="T5" fmla="*/ 50 h 50"/>
                  <a:gd name="T6" fmla="*/ 47 w 47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50">
                    <a:moveTo>
                      <a:pt x="47" y="0"/>
                    </a:moveTo>
                    <a:lnTo>
                      <a:pt x="0" y="23"/>
                    </a:lnTo>
                    <a:lnTo>
                      <a:pt x="31" y="5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BA4A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3" name="Freeform 473"/>
              <p:cNvSpPr/>
              <p:nvPr/>
            </p:nvSpPr>
            <p:spPr bwMode="auto">
              <a:xfrm>
                <a:off x="2406" y="2515"/>
                <a:ext cx="49" cy="48"/>
              </a:xfrm>
              <a:custGeom>
                <a:avLst/>
                <a:gdLst>
                  <a:gd name="T0" fmla="*/ 49 w 49"/>
                  <a:gd name="T1" fmla="*/ 0 h 48"/>
                  <a:gd name="T2" fmla="*/ 0 w 49"/>
                  <a:gd name="T3" fmla="*/ 36 h 48"/>
                  <a:gd name="T4" fmla="*/ 16 w 49"/>
                  <a:gd name="T5" fmla="*/ 48 h 48"/>
                  <a:gd name="T6" fmla="*/ 49 w 49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48">
                    <a:moveTo>
                      <a:pt x="49" y="0"/>
                    </a:moveTo>
                    <a:lnTo>
                      <a:pt x="0" y="36"/>
                    </a:lnTo>
                    <a:lnTo>
                      <a:pt x="16" y="48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94C9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4" name="Freeform 474"/>
              <p:cNvSpPr/>
              <p:nvPr/>
            </p:nvSpPr>
            <p:spPr bwMode="auto">
              <a:xfrm>
                <a:off x="2413" y="2506"/>
                <a:ext cx="73" cy="76"/>
              </a:xfrm>
              <a:custGeom>
                <a:avLst/>
                <a:gdLst>
                  <a:gd name="T0" fmla="*/ 73 w 73"/>
                  <a:gd name="T1" fmla="*/ 0 h 76"/>
                  <a:gd name="T2" fmla="*/ 0 w 73"/>
                  <a:gd name="T3" fmla="*/ 49 h 76"/>
                  <a:gd name="T4" fmla="*/ 28 w 73"/>
                  <a:gd name="T5" fmla="*/ 76 h 76"/>
                  <a:gd name="T6" fmla="*/ 73 w 73"/>
                  <a:gd name="T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76">
                    <a:moveTo>
                      <a:pt x="73" y="0"/>
                    </a:moveTo>
                    <a:lnTo>
                      <a:pt x="0" y="49"/>
                    </a:lnTo>
                    <a:lnTo>
                      <a:pt x="28" y="76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15A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5" name="Freeform 475"/>
              <p:cNvSpPr/>
              <p:nvPr/>
            </p:nvSpPr>
            <p:spPr bwMode="auto">
              <a:xfrm>
                <a:off x="2427" y="2555"/>
                <a:ext cx="57" cy="59"/>
              </a:xfrm>
              <a:custGeom>
                <a:avLst/>
                <a:gdLst>
                  <a:gd name="T0" fmla="*/ 57 w 57"/>
                  <a:gd name="T1" fmla="*/ 0 h 59"/>
                  <a:gd name="T2" fmla="*/ 0 w 57"/>
                  <a:gd name="T3" fmla="*/ 13 h 59"/>
                  <a:gd name="T4" fmla="*/ 48 w 57"/>
                  <a:gd name="T5" fmla="*/ 59 h 59"/>
                  <a:gd name="T6" fmla="*/ 57 w 57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59">
                    <a:moveTo>
                      <a:pt x="57" y="0"/>
                    </a:moveTo>
                    <a:lnTo>
                      <a:pt x="0" y="13"/>
                    </a:lnTo>
                    <a:lnTo>
                      <a:pt x="48" y="59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6A6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6" name="Freeform 476"/>
              <p:cNvSpPr/>
              <p:nvPr/>
            </p:nvSpPr>
            <p:spPr bwMode="auto">
              <a:xfrm>
                <a:off x="2468" y="2601"/>
                <a:ext cx="20" cy="21"/>
              </a:xfrm>
              <a:custGeom>
                <a:avLst/>
                <a:gdLst>
                  <a:gd name="T0" fmla="*/ 20 w 20"/>
                  <a:gd name="T1" fmla="*/ 0 h 21"/>
                  <a:gd name="T2" fmla="*/ 0 w 20"/>
                  <a:gd name="T3" fmla="*/ 6 h 21"/>
                  <a:gd name="T4" fmla="*/ 18 w 20"/>
                  <a:gd name="T5" fmla="*/ 21 h 21"/>
                  <a:gd name="T6" fmla="*/ 20 w 20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1">
                    <a:moveTo>
                      <a:pt x="20" y="0"/>
                    </a:moveTo>
                    <a:lnTo>
                      <a:pt x="0" y="6"/>
                    </a:lnTo>
                    <a:lnTo>
                      <a:pt x="18" y="2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3C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7" name="Freeform 477"/>
              <p:cNvSpPr/>
              <p:nvPr/>
            </p:nvSpPr>
            <p:spPr bwMode="auto">
              <a:xfrm>
                <a:off x="2481" y="2575"/>
                <a:ext cx="50" cy="54"/>
              </a:xfrm>
              <a:custGeom>
                <a:avLst/>
                <a:gdLst>
                  <a:gd name="T0" fmla="*/ 50 w 50"/>
                  <a:gd name="T1" fmla="*/ 0 h 54"/>
                  <a:gd name="T2" fmla="*/ 0 w 50"/>
                  <a:gd name="T3" fmla="*/ 44 h 54"/>
                  <a:gd name="T4" fmla="*/ 12 w 50"/>
                  <a:gd name="T5" fmla="*/ 54 h 54"/>
                  <a:gd name="T6" fmla="*/ 50 w 5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54">
                    <a:moveTo>
                      <a:pt x="50" y="0"/>
                    </a:moveTo>
                    <a:lnTo>
                      <a:pt x="0" y="44"/>
                    </a:lnTo>
                    <a:lnTo>
                      <a:pt x="12" y="54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C66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8" name="Freeform 478"/>
              <p:cNvSpPr/>
              <p:nvPr/>
            </p:nvSpPr>
            <p:spPr bwMode="auto">
              <a:xfrm>
                <a:off x="2477" y="2398"/>
                <a:ext cx="132" cy="110"/>
              </a:xfrm>
              <a:custGeom>
                <a:avLst/>
                <a:gdLst>
                  <a:gd name="T0" fmla="*/ 14 w 132"/>
                  <a:gd name="T1" fmla="*/ 73 h 110"/>
                  <a:gd name="T2" fmla="*/ 35 w 132"/>
                  <a:gd name="T3" fmla="*/ 25 h 110"/>
                  <a:gd name="T4" fmla="*/ 33 w 132"/>
                  <a:gd name="T5" fmla="*/ 2 h 110"/>
                  <a:gd name="T6" fmla="*/ 0 w 132"/>
                  <a:gd name="T7" fmla="*/ 16 h 110"/>
                  <a:gd name="T8" fmla="*/ 0 w 132"/>
                  <a:gd name="T9" fmla="*/ 14 h 110"/>
                  <a:gd name="T10" fmla="*/ 35 w 132"/>
                  <a:gd name="T11" fmla="*/ 0 h 110"/>
                  <a:gd name="T12" fmla="*/ 37 w 132"/>
                  <a:gd name="T13" fmla="*/ 25 h 110"/>
                  <a:gd name="T14" fmla="*/ 37 w 132"/>
                  <a:gd name="T15" fmla="*/ 25 h 110"/>
                  <a:gd name="T16" fmla="*/ 14 w 132"/>
                  <a:gd name="T17" fmla="*/ 72 h 110"/>
                  <a:gd name="T18" fmla="*/ 40 w 132"/>
                  <a:gd name="T19" fmla="*/ 70 h 110"/>
                  <a:gd name="T20" fmla="*/ 61 w 132"/>
                  <a:gd name="T21" fmla="*/ 70 h 110"/>
                  <a:gd name="T22" fmla="*/ 68 w 132"/>
                  <a:gd name="T23" fmla="*/ 87 h 110"/>
                  <a:gd name="T24" fmla="*/ 75 w 132"/>
                  <a:gd name="T25" fmla="*/ 103 h 110"/>
                  <a:gd name="T26" fmla="*/ 92 w 132"/>
                  <a:gd name="T27" fmla="*/ 108 h 110"/>
                  <a:gd name="T28" fmla="*/ 132 w 132"/>
                  <a:gd name="T29" fmla="*/ 89 h 110"/>
                  <a:gd name="T30" fmla="*/ 130 w 132"/>
                  <a:gd name="T31" fmla="*/ 91 h 110"/>
                  <a:gd name="T32" fmla="*/ 92 w 132"/>
                  <a:gd name="T33" fmla="*/ 110 h 110"/>
                  <a:gd name="T34" fmla="*/ 73 w 132"/>
                  <a:gd name="T35" fmla="*/ 105 h 110"/>
                  <a:gd name="T36" fmla="*/ 66 w 132"/>
                  <a:gd name="T37" fmla="*/ 87 h 110"/>
                  <a:gd name="T38" fmla="*/ 61 w 132"/>
                  <a:gd name="T39" fmla="*/ 70 h 110"/>
                  <a:gd name="T40" fmla="*/ 40 w 132"/>
                  <a:gd name="T41" fmla="*/ 70 h 110"/>
                  <a:gd name="T42" fmla="*/ 14 w 132"/>
                  <a:gd name="T43" fmla="*/ 7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2" h="110">
                    <a:moveTo>
                      <a:pt x="14" y="73"/>
                    </a:moveTo>
                    <a:lnTo>
                      <a:pt x="35" y="25"/>
                    </a:lnTo>
                    <a:lnTo>
                      <a:pt x="33" y="2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35" y="0"/>
                    </a:lnTo>
                    <a:lnTo>
                      <a:pt x="37" y="25"/>
                    </a:lnTo>
                    <a:lnTo>
                      <a:pt x="37" y="25"/>
                    </a:lnTo>
                    <a:lnTo>
                      <a:pt x="14" y="72"/>
                    </a:lnTo>
                    <a:lnTo>
                      <a:pt x="40" y="70"/>
                    </a:lnTo>
                    <a:lnTo>
                      <a:pt x="61" y="70"/>
                    </a:lnTo>
                    <a:lnTo>
                      <a:pt x="68" y="87"/>
                    </a:lnTo>
                    <a:lnTo>
                      <a:pt x="75" y="103"/>
                    </a:lnTo>
                    <a:lnTo>
                      <a:pt x="92" y="108"/>
                    </a:lnTo>
                    <a:lnTo>
                      <a:pt x="132" y="89"/>
                    </a:lnTo>
                    <a:lnTo>
                      <a:pt x="130" y="91"/>
                    </a:lnTo>
                    <a:lnTo>
                      <a:pt x="92" y="110"/>
                    </a:lnTo>
                    <a:lnTo>
                      <a:pt x="73" y="105"/>
                    </a:lnTo>
                    <a:lnTo>
                      <a:pt x="66" y="87"/>
                    </a:lnTo>
                    <a:lnTo>
                      <a:pt x="61" y="70"/>
                    </a:lnTo>
                    <a:lnTo>
                      <a:pt x="40" y="70"/>
                    </a:lnTo>
                    <a:lnTo>
                      <a:pt x="14" y="73"/>
                    </a:lnTo>
                    <a:close/>
                  </a:path>
                </a:pathLst>
              </a:custGeom>
              <a:solidFill>
                <a:srgbClr val="53C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9" name="Freeform 479"/>
              <p:cNvSpPr/>
              <p:nvPr/>
            </p:nvSpPr>
            <p:spPr bwMode="auto">
              <a:xfrm>
                <a:off x="400" y="1694"/>
                <a:ext cx="21" cy="35"/>
              </a:xfrm>
              <a:custGeom>
                <a:avLst/>
                <a:gdLst>
                  <a:gd name="T0" fmla="*/ 11 w 12"/>
                  <a:gd name="T1" fmla="*/ 3 h 20"/>
                  <a:gd name="T2" fmla="*/ 9 w 12"/>
                  <a:gd name="T3" fmla="*/ 0 h 20"/>
                  <a:gd name="T4" fmla="*/ 5 w 12"/>
                  <a:gd name="T5" fmla="*/ 1 h 20"/>
                  <a:gd name="T6" fmla="*/ 5 w 12"/>
                  <a:gd name="T7" fmla="*/ 2 h 20"/>
                  <a:gd name="T8" fmla="*/ 0 w 12"/>
                  <a:gd name="T9" fmla="*/ 18 h 20"/>
                  <a:gd name="T10" fmla="*/ 6 w 12"/>
                  <a:gd name="T11" fmla="*/ 20 h 20"/>
                  <a:gd name="T12" fmla="*/ 12 w 12"/>
                  <a:gd name="T13" fmla="*/ 4 h 20"/>
                  <a:gd name="T14" fmla="*/ 11 w 12"/>
                  <a:gd name="T15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0">
                    <a:moveTo>
                      <a:pt x="11" y="3"/>
                    </a:moveTo>
                    <a:cubicBezTo>
                      <a:pt x="12" y="2"/>
                      <a:pt x="11" y="1"/>
                      <a:pt x="9" y="0"/>
                    </a:cubicBezTo>
                    <a:cubicBezTo>
                      <a:pt x="7" y="0"/>
                      <a:pt x="5" y="0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12" y="4"/>
                      <a:pt x="12" y="4"/>
                      <a:pt x="12" y="4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F04C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0" name="Freeform 480"/>
              <p:cNvSpPr/>
              <p:nvPr/>
            </p:nvSpPr>
            <p:spPr bwMode="auto">
              <a:xfrm>
                <a:off x="323" y="1951"/>
                <a:ext cx="6" cy="12"/>
              </a:xfrm>
              <a:custGeom>
                <a:avLst/>
                <a:gdLst>
                  <a:gd name="T0" fmla="*/ 3 w 3"/>
                  <a:gd name="T1" fmla="*/ 4 h 7"/>
                  <a:gd name="T2" fmla="*/ 1 w 3"/>
                  <a:gd name="T3" fmla="*/ 6 h 7"/>
                  <a:gd name="T4" fmla="*/ 1 w 3"/>
                  <a:gd name="T5" fmla="*/ 3 h 7"/>
                  <a:gd name="T6" fmla="*/ 3 w 3"/>
                  <a:gd name="T7" fmla="*/ 0 h 7"/>
                  <a:gd name="T8" fmla="*/ 3 w 3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4"/>
                    </a:moveTo>
                    <a:cubicBezTo>
                      <a:pt x="2" y="5"/>
                      <a:pt x="1" y="7"/>
                      <a:pt x="1" y="6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1"/>
                      <a:pt x="3" y="2"/>
                      <a:pt x="3" y="4"/>
                    </a:cubicBezTo>
                    <a:close/>
                  </a:path>
                </a:pathLst>
              </a:custGeom>
              <a:solidFill>
                <a:srgbClr val="264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1" name="Freeform 481"/>
              <p:cNvSpPr/>
              <p:nvPr/>
            </p:nvSpPr>
            <p:spPr bwMode="auto">
              <a:xfrm>
                <a:off x="325" y="1919"/>
                <a:ext cx="23" cy="39"/>
              </a:xfrm>
              <a:custGeom>
                <a:avLst/>
                <a:gdLst>
                  <a:gd name="T0" fmla="*/ 12 w 23"/>
                  <a:gd name="T1" fmla="*/ 4 h 39"/>
                  <a:gd name="T2" fmla="*/ 12 w 23"/>
                  <a:gd name="T3" fmla="*/ 4 h 39"/>
                  <a:gd name="T4" fmla="*/ 4 w 23"/>
                  <a:gd name="T5" fmla="*/ 0 h 39"/>
                  <a:gd name="T6" fmla="*/ 0 w 23"/>
                  <a:gd name="T7" fmla="*/ 37 h 39"/>
                  <a:gd name="T8" fmla="*/ 2 w 23"/>
                  <a:gd name="T9" fmla="*/ 37 h 39"/>
                  <a:gd name="T10" fmla="*/ 2 w 23"/>
                  <a:gd name="T11" fmla="*/ 37 h 39"/>
                  <a:gd name="T12" fmla="*/ 4 w 23"/>
                  <a:gd name="T13" fmla="*/ 39 h 39"/>
                  <a:gd name="T14" fmla="*/ 23 w 23"/>
                  <a:gd name="T15" fmla="*/ 7 h 39"/>
                  <a:gd name="T16" fmla="*/ 12 w 23"/>
                  <a:gd name="T17" fmla="*/ 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39">
                    <a:moveTo>
                      <a:pt x="12" y="4"/>
                    </a:moveTo>
                    <a:lnTo>
                      <a:pt x="12" y="4"/>
                    </a:lnTo>
                    <a:lnTo>
                      <a:pt x="4" y="0"/>
                    </a:lnTo>
                    <a:lnTo>
                      <a:pt x="0" y="37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4" y="39"/>
                    </a:lnTo>
                    <a:lnTo>
                      <a:pt x="23" y="7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BA9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2" name="Freeform 482"/>
              <p:cNvSpPr/>
              <p:nvPr/>
            </p:nvSpPr>
            <p:spPr bwMode="auto">
              <a:xfrm>
                <a:off x="327" y="1709"/>
                <a:ext cx="92" cy="219"/>
              </a:xfrm>
              <a:custGeom>
                <a:avLst/>
                <a:gdLst>
                  <a:gd name="T0" fmla="*/ 21 w 92"/>
                  <a:gd name="T1" fmla="*/ 219 h 219"/>
                  <a:gd name="T2" fmla="*/ 0 w 92"/>
                  <a:gd name="T3" fmla="*/ 212 h 219"/>
                  <a:gd name="T4" fmla="*/ 71 w 92"/>
                  <a:gd name="T5" fmla="*/ 0 h 219"/>
                  <a:gd name="T6" fmla="*/ 92 w 92"/>
                  <a:gd name="T7" fmla="*/ 7 h 219"/>
                  <a:gd name="T8" fmla="*/ 21 w 92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19">
                    <a:moveTo>
                      <a:pt x="21" y="219"/>
                    </a:moveTo>
                    <a:lnTo>
                      <a:pt x="0" y="212"/>
                    </a:lnTo>
                    <a:lnTo>
                      <a:pt x="71" y="0"/>
                    </a:lnTo>
                    <a:lnTo>
                      <a:pt x="92" y="7"/>
                    </a:lnTo>
                    <a:lnTo>
                      <a:pt x="21" y="219"/>
                    </a:lnTo>
                    <a:close/>
                  </a:path>
                </a:pathLst>
              </a:custGeom>
              <a:solidFill>
                <a:srgbClr val="6DC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3" name="Freeform 483"/>
              <p:cNvSpPr/>
              <p:nvPr/>
            </p:nvSpPr>
            <p:spPr bwMode="auto">
              <a:xfrm>
                <a:off x="327" y="1709"/>
                <a:ext cx="78" cy="214"/>
              </a:xfrm>
              <a:custGeom>
                <a:avLst/>
                <a:gdLst>
                  <a:gd name="T0" fmla="*/ 7 w 78"/>
                  <a:gd name="T1" fmla="*/ 214 h 214"/>
                  <a:gd name="T2" fmla="*/ 0 w 78"/>
                  <a:gd name="T3" fmla="*/ 212 h 214"/>
                  <a:gd name="T4" fmla="*/ 71 w 78"/>
                  <a:gd name="T5" fmla="*/ 0 h 214"/>
                  <a:gd name="T6" fmla="*/ 78 w 78"/>
                  <a:gd name="T7" fmla="*/ 2 h 214"/>
                  <a:gd name="T8" fmla="*/ 7 w 78"/>
                  <a:gd name="T9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214">
                    <a:moveTo>
                      <a:pt x="7" y="214"/>
                    </a:moveTo>
                    <a:lnTo>
                      <a:pt x="0" y="212"/>
                    </a:lnTo>
                    <a:lnTo>
                      <a:pt x="71" y="0"/>
                    </a:lnTo>
                    <a:lnTo>
                      <a:pt x="78" y="2"/>
                    </a:lnTo>
                    <a:lnTo>
                      <a:pt x="7" y="214"/>
                    </a:lnTo>
                    <a:close/>
                  </a:path>
                </a:pathLst>
              </a:custGeom>
              <a:solidFill>
                <a:srgbClr val="2EA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4" name="Freeform 484"/>
              <p:cNvSpPr/>
              <p:nvPr/>
            </p:nvSpPr>
            <p:spPr bwMode="auto">
              <a:xfrm>
                <a:off x="398" y="1708"/>
                <a:ext cx="31" cy="14"/>
              </a:xfrm>
              <a:custGeom>
                <a:avLst/>
                <a:gdLst>
                  <a:gd name="T0" fmla="*/ 18 w 18"/>
                  <a:gd name="T1" fmla="*/ 7 h 8"/>
                  <a:gd name="T2" fmla="*/ 16 w 18"/>
                  <a:gd name="T3" fmla="*/ 8 h 8"/>
                  <a:gd name="T4" fmla="*/ 1 w 18"/>
                  <a:gd name="T5" fmla="*/ 3 h 8"/>
                  <a:gd name="T6" fmla="*/ 0 w 18"/>
                  <a:gd name="T7" fmla="*/ 1 h 8"/>
                  <a:gd name="T8" fmla="*/ 2 w 18"/>
                  <a:gd name="T9" fmla="*/ 0 h 8"/>
                  <a:gd name="T10" fmla="*/ 17 w 18"/>
                  <a:gd name="T11" fmla="*/ 5 h 8"/>
                  <a:gd name="T12" fmla="*/ 18 w 18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18" y="7"/>
                    </a:moveTo>
                    <a:cubicBezTo>
                      <a:pt x="18" y="7"/>
                      <a:pt x="17" y="8"/>
                      <a:pt x="16" y="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8" y="7"/>
                      <a:pt x="18" y="7"/>
                    </a:cubicBezTo>
                    <a:close/>
                  </a:path>
                </a:pathLst>
              </a:custGeom>
              <a:solidFill>
                <a:srgbClr val="D23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5" name="Freeform 485"/>
              <p:cNvSpPr/>
              <p:nvPr/>
            </p:nvSpPr>
            <p:spPr bwMode="auto">
              <a:xfrm>
                <a:off x="393" y="1715"/>
                <a:ext cx="36" cy="99"/>
              </a:xfrm>
              <a:custGeom>
                <a:avLst/>
                <a:gdLst>
                  <a:gd name="T0" fmla="*/ 1 w 21"/>
                  <a:gd name="T1" fmla="*/ 57 h 57"/>
                  <a:gd name="T2" fmla="*/ 0 w 21"/>
                  <a:gd name="T3" fmla="*/ 55 h 57"/>
                  <a:gd name="T4" fmla="*/ 18 w 21"/>
                  <a:gd name="T5" fmla="*/ 2 h 57"/>
                  <a:gd name="T6" fmla="*/ 20 w 21"/>
                  <a:gd name="T7" fmla="*/ 1 h 57"/>
                  <a:gd name="T8" fmla="*/ 21 w 21"/>
                  <a:gd name="T9" fmla="*/ 3 h 57"/>
                  <a:gd name="T10" fmla="*/ 3 w 21"/>
                  <a:gd name="T11" fmla="*/ 56 h 57"/>
                  <a:gd name="T12" fmla="*/ 1 w 21"/>
                  <a:gd name="T13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7">
                    <a:moveTo>
                      <a:pt x="1" y="57"/>
                    </a:moveTo>
                    <a:cubicBezTo>
                      <a:pt x="0" y="57"/>
                      <a:pt x="0" y="56"/>
                      <a:pt x="0" y="55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1" y="2"/>
                      <a:pt x="21" y="3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7"/>
                      <a:pt x="2" y="57"/>
                      <a:pt x="1" y="57"/>
                    </a:cubicBezTo>
                    <a:close/>
                  </a:path>
                </a:pathLst>
              </a:custGeom>
              <a:solidFill>
                <a:srgbClr val="D23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6" name="Freeform 486"/>
              <p:cNvSpPr/>
              <p:nvPr/>
            </p:nvSpPr>
            <p:spPr bwMode="auto">
              <a:xfrm>
                <a:off x="389" y="1789"/>
                <a:ext cx="16" cy="26"/>
              </a:xfrm>
              <a:custGeom>
                <a:avLst/>
                <a:gdLst>
                  <a:gd name="T0" fmla="*/ 3 w 9"/>
                  <a:gd name="T1" fmla="*/ 14 h 15"/>
                  <a:gd name="T2" fmla="*/ 1 w 9"/>
                  <a:gd name="T3" fmla="*/ 6 h 15"/>
                  <a:gd name="T4" fmla="*/ 7 w 9"/>
                  <a:gd name="T5" fmla="*/ 1 h 15"/>
                  <a:gd name="T6" fmla="*/ 3 w 9"/>
                  <a:gd name="T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5">
                    <a:moveTo>
                      <a:pt x="3" y="14"/>
                    </a:moveTo>
                    <a:cubicBezTo>
                      <a:pt x="1" y="13"/>
                      <a:pt x="0" y="10"/>
                      <a:pt x="1" y="6"/>
                    </a:cubicBezTo>
                    <a:cubicBezTo>
                      <a:pt x="2" y="2"/>
                      <a:pt x="5" y="0"/>
                      <a:pt x="7" y="1"/>
                    </a:cubicBezTo>
                    <a:cubicBezTo>
                      <a:pt x="9" y="2"/>
                      <a:pt x="5" y="15"/>
                      <a:pt x="3" y="14"/>
                    </a:cubicBezTo>
                    <a:close/>
                  </a:path>
                </a:pathLst>
              </a:custGeom>
              <a:solidFill>
                <a:srgbClr val="D23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7" name="Freeform 487"/>
              <p:cNvSpPr>
                <a:spLocks noEditPoints="1"/>
              </p:cNvSpPr>
              <p:nvPr/>
            </p:nvSpPr>
            <p:spPr bwMode="auto">
              <a:xfrm>
                <a:off x="2286" y="1491"/>
                <a:ext cx="314" cy="165"/>
              </a:xfrm>
              <a:custGeom>
                <a:avLst/>
                <a:gdLst>
                  <a:gd name="T0" fmla="*/ 0 w 314"/>
                  <a:gd name="T1" fmla="*/ 165 h 165"/>
                  <a:gd name="T2" fmla="*/ 314 w 314"/>
                  <a:gd name="T3" fmla="*/ 21 h 165"/>
                  <a:gd name="T4" fmla="*/ 12 w 314"/>
                  <a:gd name="T5" fmla="*/ 0 h 165"/>
                  <a:gd name="T6" fmla="*/ 0 w 314"/>
                  <a:gd name="T7" fmla="*/ 165 h 165"/>
                  <a:gd name="T8" fmla="*/ 181 w 314"/>
                  <a:gd name="T9" fmla="*/ 45 h 165"/>
                  <a:gd name="T10" fmla="*/ 42 w 314"/>
                  <a:gd name="T11" fmla="*/ 107 h 165"/>
                  <a:gd name="T12" fmla="*/ 47 w 314"/>
                  <a:gd name="T13" fmla="*/ 34 h 165"/>
                  <a:gd name="T14" fmla="*/ 181 w 314"/>
                  <a:gd name="T15" fmla="*/ 4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4" h="165">
                    <a:moveTo>
                      <a:pt x="0" y="165"/>
                    </a:moveTo>
                    <a:lnTo>
                      <a:pt x="314" y="21"/>
                    </a:lnTo>
                    <a:lnTo>
                      <a:pt x="12" y="0"/>
                    </a:lnTo>
                    <a:lnTo>
                      <a:pt x="0" y="165"/>
                    </a:lnTo>
                    <a:close/>
                    <a:moveTo>
                      <a:pt x="181" y="45"/>
                    </a:moveTo>
                    <a:lnTo>
                      <a:pt x="42" y="107"/>
                    </a:lnTo>
                    <a:lnTo>
                      <a:pt x="47" y="34"/>
                    </a:lnTo>
                    <a:lnTo>
                      <a:pt x="181" y="45"/>
                    </a:lnTo>
                    <a:close/>
                  </a:path>
                </a:pathLst>
              </a:custGeom>
              <a:solidFill>
                <a:srgbClr val="DE49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8" name="Freeform 488"/>
              <p:cNvSpPr/>
              <p:nvPr/>
            </p:nvSpPr>
            <p:spPr bwMode="auto">
              <a:xfrm>
                <a:off x="2298" y="1491"/>
                <a:ext cx="302" cy="111"/>
              </a:xfrm>
              <a:custGeom>
                <a:avLst/>
                <a:gdLst>
                  <a:gd name="T0" fmla="*/ 0 w 302"/>
                  <a:gd name="T1" fmla="*/ 0 h 111"/>
                  <a:gd name="T2" fmla="*/ 35 w 302"/>
                  <a:gd name="T3" fmla="*/ 36 h 111"/>
                  <a:gd name="T4" fmla="*/ 35 w 302"/>
                  <a:gd name="T5" fmla="*/ 34 h 111"/>
                  <a:gd name="T6" fmla="*/ 169 w 302"/>
                  <a:gd name="T7" fmla="*/ 45 h 111"/>
                  <a:gd name="T8" fmla="*/ 80 w 302"/>
                  <a:gd name="T9" fmla="*/ 85 h 111"/>
                  <a:gd name="T10" fmla="*/ 105 w 302"/>
                  <a:gd name="T11" fmla="*/ 111 h 111"/>
                  <a:gd name="T12" fmla="*/ 302 w 302"/>
                  <a:gd name="T13" fmla="*/ 21 h 111"/>
                  <a:gd name="T14" fmla="*/ 0 w 302"/>
                  <a:gd name="T1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2" h="111">
                    <a:moveTo>
                      <a:pt x="0" y="0"/>
                    </a:moveTo>
                    <a:lnTo>
                      <a:pt x="35" y="36"/>
                    </a:lnTo>
                    <a:lnTo>
                      <a:pt x="35" y="34"/>
                    </a:lnTo>
                    <a:lnTo>
                      <a:pt x="169" y="45"/>
                    </a:lnTo>
                    <a:lnTo>
                      <a:pt x="80" y="85"/>
                    </a:lnTo>
                    <a:lnTo>
                      <a:pt x="105" y="111"/>
                    </a:lnTo>
                    <a:lnTo>
                      <a:pt x="302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5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9" name="Rectangle 489"/>
              <p:cNvSpPr>
                <a:spLocks noChangeArrowheads="1"/>
              </p:cNvSpPr>
              <p:nvPr/>
            </p:nvSpPr>
            <p:spPr bwMode="auto">
              <a:xfrm>
                <a:off x="2288" y="1642"/>
                <a:ext cx="19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0" name="Rectangle 490"/>
              <p:cNvSpPr>
                <a:spLocks noChangeArrowheads="1"/>
              </p:cNvSpPr>
              <p:nvPr/>
            </p:nvSpPr>
            <p:spPr bwMode="auto">
              <a:xfrm>
                <a:off x="2288" y="1631"/>
                <a:ext cx="10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1" name="Freeform 491"/>
              <p:cNvSpPr/>
              <p:nvPr/>
            </p:nvSpPr>
            <p:spPr bwMode="auto">
              <a:xfrm>
                <a:off x="2290" y="1621"/>
                <a:ext cx="19" cy="2"/>
              </a:xfrm>
              <a:custGeom>
                <a:avLst/>
                <a:gdLst>
                  <a:gd name="T0" fmla="*/ 19 w 19"/>
                  <a:gd name="T1" fmla="*/ 0 h 2"/>
                  <a:gd name="T2" fmla="*/ 17 w 19"/>
                  <a:gd name="T3" fmla="*/ 2 h 2"/>
                  <a:gd name="T4" fmla="*/ 0 w 19"/>
                  <a:gd name="T5" fmla="*/ 2 h 2"/>
                  <a:gd name="T6" fmla="*/ 0 w 19"/>
                  <a:gd name="T7" fmla="*/ 0 h 2"/>
                  <a:gd name="T8" fmla="*/ 19 w 1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">
                    <a:moveTo>
                      <a:pt x="19" y="0"/>
                    </a:moveTo>
                    <a:lnTo>
                      <a:pt x="17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2" name="Freeform 492"/>
              <p:cNvSpPr/>
              <p:nvPr/>
            </p:nvSpPr>
            <p:spPr bwMode="auto">
              <a:xfrm>
                <a:off x="2290" y="1610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  <a:gd name="T6" fmla="*/ 0 w 10"/>
                  <a:gd name="T7" fmla="*/ 0 h 2"/>
                  <a:gd name="T8" fmla="*/ 10 w 10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1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3" name="Freeform 493"/>
              <p:cNvSpPr/>
              <p:nvPr/>
            </p:nvSpPr>
            <p:spPr bwMode="auto">
              <a:xfrm>
                <a:off x="2291" y="1598"/>
                <a:ext cx="18" cy="4"/>
              </a:xfrm>
              <a:custGeom>
                <a:avLst/>
                <a:gdLst>
                  <a:gd name="T0" fmla="*/ 18 w 18"/>
                  <a:gd name="T1" fmla="*/ 2 h 4"/>
                  <a:gd name="T2" fmla="*/ 18 w 18"/>
                  <a:gd name="T3" fmla="*/ 4 h 4"/>
                  <a:gd name="T4" fmla="*/ 0 w 18"/>
                  <a:gd name="T5" fmla="*/ 2 h 4"/>
                  <a:gd name="T6" fmla="*/ 0 w 18"/>
                  <a:gd name="T7" fmla="*/ 0 h 4"/>
                  <a:gd name="T8" fmla="*/ 18 w 1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">
                    <a:moveTo>
                      <a:pt x="18" y="2"/>
                    </a:moveTo>
                    <a:lnTo>
                      <a:pt x="18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4" name="Freeform 494"/>
              <p:cNvSpPr/>
              <p:nvPr/>
            </p:nvSpPr>
            <p:spPr bwMode="auto">
              <a:xfrm>
                <a:off x="2291" y="1588"/>
                <a:ext cx="11" cy="3"/>
              </a:xfrm>
              <a:custGeom>
                <a:avLst/>
                <a:gdLst>
                  <a:gd name="T0" fmla="*/ 11 w 11"/>
                  <a:gd name="T1" fmla="*/ 2 h 3"/>
                  <a:gd name="T2" fmla="*/ 11 w 11"/>
                  <a:gd name="T3" fmla="*/ 3 h 3"/>
                  <a:gd name="T4" fmla="*/ 0 w 11"/>
                  <a:gd name="T5" fmla="*/ 2 h 3"/>
                  <a:gd name="T6" fmla="*/ 0 w 11"/>
                  <a:gd name="T7" fmla="*/ 0 h 3"/>
                  <a:gd name="T8" fmla="*/ 11 w 1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2"/>
                    </a:moveTo>
                    <a:lnTo>
                      <a:pt x="11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5" name="Freeform 495"/>
              <p:cNvSpPr/>
              <p:nvPr/>
            </p:nvSpPr>
            <p:spPr bwMode="auto">
              <a:xfrm>
                <a:off x="2291" y="1578"/>
                <a:ext cx="20" cy="3"/>
              </a:xfrm>
              <a:custGeom>
                <a:avLst/>
                <a:gdLst>
                  <a:gd name="T0" fmla="*/ 20 w 20"/>
                  <a:gd name="T1" fmla="*/ 1 h 3"/>
                  <a:gd name="T2" fmla="*/ 20 w 20"/>
                  <a:gd name="T3" fmla="*/ 3 h 3"/>
                  <a:gd name="T4" fmla="*/ 0 w 20"/>
                  <a:gd name="T5" fmla="*/ 1 h 3"/>
                  <a:gd name="T6" fmla="*/ 0 w 20"/>
                  <a:gd name="T7" fmla="*/ 0 h 3"/>
                  <a:gd name="T8" fmla="*/ 20 w 20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">
                    <a:moveTo>
                      <a:pt x="20" y="1"/>
                    </a:moveTo>
                    <a:lnTo>
                      <a:pt x="2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6" name="Freeform 496"/>
              <p:cNvSpPr/>
              <p:nvPr/>
            </p:nvSpPr>
            <p:spPr bwMode="auto">
              <a:xfrm>
                <a:off x="2293" y="1567"/>
                <a:ext cx="11" cy="4"/>
              </a:xfrm>
              <a:custGeom>
                <a:avLst/>
                <a:gdLst>
                  <a:gd name="T0" fmla="*/ 11 w 11"/>
                  <a:gd name="T1" fmla="*/ 2 h 4"/>
                  <a:gd name="T2" fmla="*/ 11 w 11"/>
                  <a:gd name="T3" fmla="*/ 4 h 4"/>
                  <a:gd name="T4" fmla="*/ 0 w 11"/>
                  <a:gd name="T5" fmla="*/ 2 h 4"/>
                  <a:gd name="T6" fmla="*/ 0 w 11"/>
                  <a:gd name="T7" fmla="*/ 0 h 4"/>
                  <a:gd name="T8" fmla="*/ 11 w 1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2"/>
                    </a:moveTo>
                    <a:lnTo>
                      <a:pt x="11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7" name="Freeform 497"/>
              <p:cNvSpPr/>
              <p:nvPr/>
            </p:nvSpPr>
            <p:spPr bwMode="auto">
              <a:xfrm>
                <a:off x="2293" y="1557"/>
                <a:ext cx="19" cy="3"/>
              </a:xfrm>
              <a:custGeom>
                <a:avLst/>
                <a:gdLst>
                  <a:gd name="T0" fmla="*/ 19 w 19"/>
                  <a:gd name="T1" fmla="*/ 1 h 3"/>
                  <a:gd name="T2" fmla="*/ 19 w 19"/>
                  <a:gd name="T3" fmla="*/ 3 h 3"/>
                  <a:gd name="T4" fmla="*/ 0 w 19"/>
                  <a:gd name="T5" fmla="*/ 1 h 3"/>
                  <a:gd name="T6" fmla="*/ 0 w 19"/>
                  <a:gd name="T7" fmla="*/ 0 h 3"/>
                  <a:gd name="T8" fmla="*/ 19 w 19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">
                    <a:moveTo>
                      <a:pt x="19" y="1"/>
                    </a:moveTo>
                    <a:lnTo>
                      <a:pt x="19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8" name="Freeform 498"/>
              <p:cNvSpPr/>
              <p:nvPr/>
            </p:nvSpPr>
            <p:spPr bwMode="auto">
              <a:xfrm>
                <a:off x="2295" y="1546"/>
                <a:ext cx="10" cy="2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2 h 2"/>
                  <a:gd name="T4" fmla="*/ 0 w 10"/>
                  <a:gd name="T5" fmla="*/ 2 h 2"/>
                  <a:gd name="T6" fmla="*/ 0 w 10"/>
                  <a:gd name="T7" fmla="*/ 0 h 2"/>
                  <a:gd name="T8" fmla="*/ 10 w 10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9" name="Freeform 499"/>
              <p:cNvSpPr/>
              <p:nvPr/>
            </p:nvSpPr>
            <p:spPr bwMode="auto">
              <a:xfrm>
                <a:off x="2295" y="1536"/>
                <a:ext cx="19" cy="3"/>
              </a:xfrm>
              <a:custGeom>
                <a:avLst/>
                <a:gdLst>
                  <a:gd name="T0" fmla="*/ 19 w 19"/>
                  <a:gd name="T1" fmla="*/ 2 h 3"/>
                  <a:gd name="T2" fmla="*/ 19 w 19"/>
                  <a:gd name="T3" fmla="*/ 3 h 3"/>
                  <a:gd name="T4" fmla="*/ 0 w 19"/>
                  <a:gd name="T5" fmla="*/ 2 h 3"/>
                  <a:gd name="T6" fmla="*/ 0 w 19"/>
                  <a:gd name="T7" fmla="*/ 0 h 3"/>
                  <a:gd name="T8" fmla="*/ 19 w 19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">
                    <a:moveTo>
                      <a:pt x="19" y="2"/>
                    </a:moveTo>
                    <a:lnTo>
                      <a:pt x="19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0" name="Rectangle 500"/>
              <p:cNvSpPr>
                <a:spLocks noChangeArrowheads="1"/>
              </p:cNvSpPr>
              <p:nvPr/>
            </p:nvSpPr>
            <p:spPr bwMode="auto">
              <a:xfrm>
                <a:off x="2297" y="1525"/>
                <a:ext cx="10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1" name="Freeform 501"/>
              <p:cNvSpPr/>
              <p:nvPr/>
            </p:nvSpPr>
            <p:spPr bwMode="auto">
              <a:xfrm>
                <a:off x="2297" y="1515"/>
                <a:ext cx="19" cy="4"/>
              </a:xfrm>
              <a:custGeom>
                <a:avLst/>
                <a:gdLst>
                  <a:gd name="T0" fmla="*/ 19 w 19"/>
                  <a:gd name="T1" fmla="*/ 2 h 4"/>
                  <a:gd name="T2" fmla="*/ 19 w 19"/>
                  <a:gd name="T3" fmla="*/ 4 h 4"/>
                  <a:gd name="T4" fmla="*/ 0 w 19"/>
                  <a:gd name="T5" fmla="*/ 2 h 4"/>
                  <a:gd name="T6" fmla="*/ 0 w 19"/>
                  <a:gd name="T7" fmla="*/ 0 h 4"/>
                  <a:gd name="T8" fmla="*/ 19 w 19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19" y="2"/>
                    </a:moveTo>
                    <a:lnTo>
                      <a:pt x="19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2" name="Freeform 502"/>
              <p:cNvSpPr/>
              <p:nvPr/>
            </p:nvSpPr>
            <p:spPr bwMode="auto">
              <a:xfrm>
                <a:off x="2297" y="1505"/>
                <a:ext cx="12" cy="1"/>
              </a:xfrm>
              <a:custGeom>
                <a:avLst/>
                <a:gdLst>
                  <a:gd name="T0" fmla="*/ 12 w 12"/>
                  <a:gd name="T1" fmla="*/ 0 h 1"/>
                  <a:gd name="T2" fmla="*/ 12 w 12"/>
                  <a:gd name="T3" fmla="*/ 1 h 1"/>
                  <a:gd name="T4" fmla="*/ 0 w 12"/>
                  <a:gd name="T5" fmla="*/ 1 h 1"/>
                  <a:gd name="T6" fmla="*/ 1 w 12"/>
                  <a:gd name="T7" fmla="*/ 0 h 1"/>
                  <a:gd name="T8" fmla="*/ 12 w 1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">
                    <a:moveTo>
                      <a:pt x="12" y="0"/>
                    </a:moveTo>
                    <a:lnTo>
                      <a:pt x="12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3" name="Freeform 503"/>
              <p:cNvSpPr/>
              <p:nvPr/>
            </p:nvSpPr>
            <p:spPr bwMode="auto">
              <a:xfrm>
                <a:off x="2298" y="1494"/>
                <a:ext cx="19" cy="2"/>
              </a:xfrm>
              <a:custGeom>
                <a:avLst/>
                <a:gdLst>
                  <a:gd name="T0" fmla="*/ 19 w 19"/>
                  <a:gd name="T1" fmla="*/ 2 h 2"/>
                  <a:gd name="T2" fmla="*/ 19 w 19"/>
                  <a:gd name="T3" fmla="*/ 2 h 2"/>
                  <a:gd name="T4" fmla="*/ 0 w 19"/>
                  <a:gd name="T5" fmla="*/ 2 h 2"/>
                  <a:gd name="T6" fmla="*/ 0 w 19"/>
                  <a:gd name="T7" fmla="*/ 0 h 2"/>
                  <a:gd name="T8" fmla="*/ 19 w 19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">
                    <a:moveTo>
                      <a:pt x="19" y="2"/>
                    </a:moveTo>
                    <a:lnTo>
                      <a:pt x="19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4" name="Freeform 504"/>
              <p:cNvSpPr/>
              <p:nvPr/>
            </p:nvSpPr>
            <p:spPr bwMode="auto">
              <a:xfrm>
                <a:off x="2338" y="1494"/>
                <a:ext cx="4" cy="18"/>
              </a:xfrm>
              <a:custGeom>
                <a:avLst/>
                <a:gdLst>
                  <a:gd name="T0" fmla="*/ 2 w 4"/>
                  <a:gd name="T1" fmla="*/ 18 h 18"/>
                  <a:gd name="T2" fmla="*/ 0 w 4"/>
                  <a:gd name="T3" fmla="*/ 18 h 18"/>
                  <a:gd name="T4" fmla="*/ 2 w 4"/>
                  <a:gd name="T5" fmla="*/ 0 h 18"/>
                  <a:gd name="T6" fmla="*/ 4 w 4"/>
                  <a:gd name="T7" fmla="*/ 0 h 18"/>
                  <a:gd name="T8" fmla="*/ 2 w 4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18"/>
                    </a:moveTo>
                    <a:lnTo>
                      <a:pt x="0" y="18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5" name="Freeform 505"/>
              <p:cNvSpPr/>
              <p:nvPr/>
            </p:nvSpPr>
            <p:spPr bwMode="auto">
              <a:xfrm>
                <a:off x="2350" y="1494"/>
                <a:ext cx="2" cy="11"/>
              </a:xfrm>
              <a:custGeom>
                <a:avLst/>
                <a:gdLst>
                  <a:gd name="T0" fmla="*/ 0 w 2"/>
                  <a:gd name="T1" fmla="*/ 11 h 11"/>
                  <a:gd name="T2" fmla="*/ 0 w 2"/>
                  <a:gd name="T3" fmla="*/ 11 h 11"/>
                  <a:gd name="T4" fmla="*/ 0 w 2"/>
                  <a:gd name="T5" fmla="*/ 0 h 11"/>
                  <a:gd name="T6" fmla="*/ 2 w 2"/>
                  <a:gd name="T7" fmla="*/ 0 h 11"/>
                  <a:gd name="T8" fmla="*/ 0 w 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6" name="Freeform 506"/>
              <p:cNvSpPr/>
              <p:nvPr/>
            </p:nvSpPr>
            <p:spPr bwMode="auto">
              <a:xfrm>
                <a:off x="2359" y="1494"/>
                <a:ext cx="4" cy="19"/>
              </a:xfrm>
              <a:custGeom>
                <a:avLst/>
                <a:gdLst>
                  <a:gd name="T0" fmla="*/ 2 w 4"/>
                  <a:gd name="T1" fmla="*/ 19 h 19"/>
                  <a:gd name="T2" fmla="*/ 0 w 4"/>
                  <a:gd name="T3" fmla="*/ 19 h 19"/>
                  <a:gd name="T4" fmla="*/ 2 w 4"/>
                  <a:gd name="T5" fmla="*/ 0 h 19"/>
                  <a:gd name="T6" fmla="*/ 4 w 4"/>
                  <a:gd name="T7" fmla="*/ 2 h 19"/>
                  <a:gd name="T8" fmla="*/ 2 w 4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9">
                    <a:moveTo>
                      <a:pt x="2" y="19"/>
                    </a:moveTo>
                    <a:lnTo>
                      <a:pt x="0" y="19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7" name="Rectangle 507"/>
              <p:cNvSpPr>
                <a:spLocks noChangeArrowheads="1"/>
              </p:cNvSpPr>
              <p:nvPr/>
            </p:nvSpPr>
            <p:spPr bwMode="auto">
              <a:xfrm>
                <a:off x="2371" y="1496"/>
                <a:ext cx="2" cy="1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8" name="Freeform 508"/>
              <p:cNvSpPr/>
              <p:nvPr/>
            </p:nvSpPr>
            <p:spPr bwMode="auto">
              <a:xfrm>
                <a:off x="2380" y="1496"/>
                <a:ext cx="3" cy="19"/>
              </a:xfrm>
              <a:custGeom>
                <a:avLst/>
                <a:gdLst>
                  <a:gd name="T0" fmla="*/ 2 w 3"/>
                  <a:gd name="T1" fmla="*/ 19 h 19"/>
                  <a:gd name="T2" fmla="*/ 0 w 3"/>
                  <a:gd name="T3" fmla="*/ 19 h 19"/>
                  <a:gd name="T4" fmla="*/ 2 w 3"/>
                  <a:gd name="T5" fmla="*/ 0 h 19"/>
                  <a:gd name="T6" fmla="*/ 3 w 3"/>
                  <a:gd name="T7" fmla="*/ 0 h 19"/>
                  <a:gd name="T8" fmla="*/ 2 w 3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9">
                    <a:moveTo>
                      <a:pt x="2" y="19"/>
                    </a:moveTo>
                    <a:lnTo>
                      <a:pt x="0" y="19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9" name="Rectangle 509"/>
              <p:cNvSpPr>
                <a:spLocks noChangeArrowheads="1"/>
              </p:cNvSpPr>
              <p:nvPr/>
            </p:nvSpPr>
            <p:spPr bwMode="auto">
              <a:xfrm>
                <a:off x="2392" y="1498"/>
                <a:ext cx="2" cy="1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0" name="Freeform 510"/>
              <p:cNvSpPr/>
              <p:nvPr/>
            </p:nvSpPr>
            <p:spPr bwMode="auto">
              <a:xfrm>
                <a:off x="2403" y="1498"/>
                <a:ext cx="1" cy="19"/>
              </a:xfrm>
              <a:custGeom>
                <a:avLst/>
                <a:gdLst>
                  <a:gd name="T0" fmla="*/ 0 w 1"/>
                  <a:gd name="T1" fmla="*/ 19 h 19"/>
                  <a:gd name="T2" fmla="*/ 0 w 1"/>
                  <a:gd name="T3" fmla="*/ 19 h 19"/>
                  <a:gd name="T4" fmla="*/ 0 w 1"/>
                  <a:gd name="T5" fmla="*/ 0 h 19"/>
                  <a:gd name="T6" fmla="*/ 1 w 1"/>
                  <a:gd name="T7" fmla="*/ 0 h 19"/>
                  <a:gd name="T8" fmla="*/ 0 w 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9">
                    <a:moveTo>
                      <a:pt x="0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1" name="Rectangle 511"/>
              <p:cNvSpPr>
                <a:spLocks noChangeArrowheads="1"/>
              </p:cNvSpPr>
              <p:nvPr/>
            </p:nvSpPr>
            <p:spPr bwMode="auto">
              <a:xfrm>
                <a:off x="2413" y="1499"/>
                <a:ext cx="2" cy="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2" name="Rectangle 512"/>
              <p:cNvSpPr>
                <a:spLocks noChangeArrowheads="1"/>
              </p:cNvSpPr>
              <p:nvPr/>
            </p:nvSpPr>
            <p:spPr bwMode="auto">
              <a:xfrm>
                <a:off x="2423" y="1499"/>
                <a:ext cx="2" cy="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3" name="Freeform 513"/>
              <p:cNvSpPr/>
              <p:nvPr/>
            </p:nvSpPr>
            <p:spPr bwMode="auto">
              <a:xfrm>
                <a:off x="2434" y="1499"/>
                <a:ext cx="1" cy="13"/>
              </a:xfrm>
              <a:custGeom>
                <a:avLst/>
                <a:gdLst>
                  <a:gd name="T0" fmla="*/ 1 w 1"/>
                  <a:gd name="T1" fmla="*/ 13 h 13"/>
                  <a:gd name="T2" fmla="*/ 0 w 1"/>
                  <a:gd name="T3" fmla="*/ 13 h 13"/>
                  <a:gd name="T4" fmla="*/ 1 w 1"/>
                  <a:gd name="T5" fmla="*/ 0 h 13"/>
                  <a:gd name="T6" fmla="*/ 1 w 1"/>
                  <a:gd name="T7" fmla="*/ 2 h 13"/>
                  <a:gd name="T8" fmla="*/ 1 w 1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13"/>
                    </a:moveTo>
                    <a:lnTo>
                      <a:pt x="0" y="13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4" name="Freeform 514"/>
              <p:cNvSpPr/>
              <p:nvPr/>
            </p:nvSpPr>
            <p:spPr bwMode="auto">
              <a:xfrm>
                <a:off x="2444" y="1501"/>
                <a:ext cx="4" cy="19"/>
              </a:xfrm>
              <a:custGeom>
                <a:avLst/>
                <a:gdLst>
                  <a:gd name="T0" fmla="*/ 2 w 4"/>
                  <a:gd name="T1" fmla="*/ 19 h 19"/>
                  <a:gd name="T2" fmla="*/ 0 w 4"/>
                  <a:gd name="T3" fmla="*/ 19 h 19"/>
                  <a:gd name="T4" fmla="*/ 2 w 4"/>
                  <a:gd name="T5" fmla="*/ 0 h 19"/>
                  <a:gd name="T6" fmla="*/ 4 w 4"/>
                  <a:gd name="T7" fmla="*/ 0 h 19"/>
                  <a:gd name="T8" fmla="*/ 2 w 4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9">
                    <a:moveTo>
                      <a:pt x="2" y="19"/>
                    </a:moveTo>
                    <a:lnTo>
                      <a:pt x="0" y="19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5" name="Freeform 515"/>
              <p:cNvSpPr/>
              <p:nvPr/>
            </p:nvSpPr>
            <p:spPr bwMode="auto">
              <a:xfrm>
                <a:off x="2455" y="1501"/>
                <a:ext cx="3" cy="11"/>
              </a:xfrm>
              <a:custGeom>
                <a:avLst/>
                <a:gdLst>
                  <a:gd name="T0" fmla="*/ 1 w 3"/>
                  <a:gd name="T1" fmla="*/ 11 h 11"/>
                  <a:gd name="T2" fmla="*/ 0 w 3"/>
                  <a:gd name="T3" fmla="*/ 11 h 11"/>
                  <a:gd name="T4" fmla="*/ 1 w 3"/>
                  <a:gd name="T5" fmla="*/ 0 h 11"/>
                  <a:gd name="T6" fmla="*/ 3 w 3"/>
                  <a:gd name="T7" fmla="*/ 0 h 11"/>
                  <a:gd name="T8" fmla="*/ 1 w 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1" y="11"/>
                    </a:moveTo>
                    <a:lnTo>
                      <a:pt x="0" y="1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6" name="Freeform 516"/>
              <p:cNvSpPr/>
              <p:nvPr/>
            </p:nvSpPr>
            <p:spPr bwMode="auto">
              <a:xfrm>
                <a:off x="2465" y="1503"/>
                <a:ext cx="3" cy="19"/>
              </a:xfrm>
              <a:custGeom>
                <a:avLst/>
                <a:gdLst>
                  <a:gd name="T0" fmla="*/ 2 w 3"/>
                  <a:gd name="T1" fmla="*/ 19 h 19"/>
                  <a:gd name="T2" fmla="*/ 0 w 3"/>
                  <a:gd name="T3" fmla="*/ 19 h 19"/>
                  <a:gd name="T4" fmla="*/ 2 w 3"/>
                  <a:gd name="T5" fmla="*/ 0 h 19"/>
                  <a:gd name="T6" fmla="*/ 3 w 3"/>
                  <a:gd name="T7" fmla="*/ 0 h 19"/>
                  <a:gd name="T8" fmla="*/ 2 w 3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9">
                    <a:moveTo>
                      <a:pt x="2" y="19"/>
                    </a:moveTo>
                    <a:lnTo>
                      <a:pt x="0" y="19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7" name="Freeform 517"/>
              <p:cNvSpPr/>
              <p:nvPr/>
            </p:nvSpPr>
            <p:spPr bwMode="auto">
              <a:xfrm>
                <a:off x="2475" y="1503"/>
                <a:ext cx="4" cy="10"/>
              </a:xfrm>
              <a:custGeom>
                <a:avLst/>
                <a:gdLst>
                  <a:gd name="T0" fmla="*/ 2 w 4"/>
                  <a:gd name="T1" fmla="*/ 10 h 10"/>
                  <a:gd name="T2" fmla="*/ 0 w 4"/>
                  <a:gd name="T3" fmla="*/ 10 h 10"/>
                  <a:gd name="T4" fmla="*/ 2 w 4"/>
                  <a:gd name="T5" fmla="*/ 0 h 10"/>
                  <a:gd name="T6" fmla="*/ 4 w 4"/>
                  <a:gd name="T7" fmla="*/ 0 h 10"/>
                  <a:gd name="T8" fmla="*/ 2 w 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2" y="10"/>
                    </a:moveTo>
                    <a:lnTo>
                      <a:pt x="0" y="1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8" name="Freeform 518"/>
              <p:cNvSpPr/>
              <p:nvPr/>
            </p:nvSpPr>
            <p:spPr bwMode="auto">
              <a:xfrm>
                <a:off x="2486" y="1505"/>
                <a:ext cx="3" cy="19"/>
              </a:xfrm>
              <a:custGeom>
                <a:avLst/>
                <a:gdLst>
                  <a:gd name="T0" fmla="*/ 2 w 3"/>
                  <a:gd name="T1" fmla="*/ 19 h 19"/>
                  <a:gd name="T2" fmla="*/ 0 w 3"/>
                  <a:gd name="T3" fmla="*/ 17 h 19"/>
                  <a:gd name="T4" fmla="*/ 2 w 3"/>
                  <a:gd name="T5" fmla="*/ 0 h 19"/>
                  <a:gd name="T6" fmla="*/ 3 w 3"/>
                  <a:gd name="T7" fmla="*/ 0 h 19"/>
                  <a:gd name="T8" fmla="*/ 2 w 3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9">
                    <a:moveTo>
                      <a:pt x="2" y="19"/>
                    </a:moveTo>
                    <a:lnTo>
                      <a:pt x="0" y="17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9" name="Freeform 519"/>
              <p:cNvSpPr/>
              <p:nvPr/>
            </p:nvSpPr>
            <p:spPr bwMode="auto">
              <a:xfrm>
                <a:off x="450" y="269"/>
                <a:ext cx="247" cy="248"/>
              </a:xfrm>
              <a:custGeom>
                <a:avLst/>
                <a:gdLst>
                  <a:gd name="T0" fmla="*/ 12 w 142"/>
                  <a:gd name="T1" fmla="*/ 93 h 143"/>
                  <a:gd name="T2" fmla="*/ 50 w 142"/>
                  <a:gd name="T3" fmla="*/ 12 h 143"/>
                  <a:gd name="T4" fmla="*/ 130 w 142"/>
                  <a:gd name="T5" fmla="*/ 50 h 143"/>
                  <a:gd name="T6" fmla="*/ 93 w 142"/>
                  <a:gd name="T7" fmla="*/ 131 h 143"/>
                  <a:gd name="T8" fmla="*/ 12 w 142"/>
                  <a:gd name="T9" fmla="*/ 9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43">
                    <a:moveTo>
                      <a:pt x="12" y="93"/>
                    </a:moveTo>
                    <a:cubicBezTo>
                      <a:pt x="0" y="60"/>
                      <a:pt x="17" y="24"/>
                      <a:pt x="50" y="12"/>
                    </a:cubicBezTo>
                    <a:cubicBezTo>
                      <a:pt x="82" y="0"/>
                      <a:pt x="118" y="17"/>
                      <a:pt x="130" y="50"/>
                    </a:cubicBezTo>
                    <a:cubicBezTo>
                      <a:pt x="142" y="83"/>
                      <a:pt x="126" y="120"/>
                      <a:pt x="93" y="131"/>
                    </a:cubicBezTo>
                    <a:cubicBezTo>
                      <a:pt x="60" y="143"/>
                      <a:pt x="24" y="126"/>
                      <a:pt x="12" y="93"/>
                    </a:cubicBezTo>
                    <a:close/>
                  </a:path>
                </a:pathLst>
              </a:custGeom>
              <a:solidFill>
                <a:srgbClr val="FAFA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0" name="Freeform 520"/>
              <p:cNvSpPr/>
              <p:nvPr/>
            </p:nvSpPr>
            <p:spPr bwMode="auto">
              <a:xfrm>
                <a:off x="469" y="281"/>
                <a:ext cx="224" cy="233"/>
              </a:xfrm>
              <a:custGeom>
                <a:avLst/>
                <a:gdLst>
                  <a:gd name="T0" fmla="*/ 97 w 129"/>
                  <a:gd name="T1" fmla="*/ 39 h 134"/>
                  <a:gd name="T2" fmla="*/ 66 w 129"/>
                  <a:gd name="T3" fmla="*/ 105 h 134"/>
                  <a:gd name="T4" fmla="*/ 1 w 129"/>
                  <a:gd name="T5" fmla="*/ 73 h 134"/>
                  <a:gd name="T6" fmla="*/ 0 w 129"/>
                  <a:gd name="T7" fmla="*/ 71 h 134"/>
                  <a:gd name="T8" fmla="*/ 4 w 129"/>
                  <a:gd name="T9" fmla="*/ 86 h 134"/>
                  <a:gd name="T10" fmla="*/ 81 w 129"/>
                  <a:gd name="T11" fmla="*/ 123 h 134"/>
                  <a:gd name="T12" fmla="*/ 117 w 129"/>
                  <a:gd name="T13" fmla="*/ 45 h 134"/>
                  <a:gd name="T14" fmla="*/ 51 w 129"/>
                  <a:gd name="T15" fmla="*/ 5 h 134"/>
                  <a:gd name="T16" fmla="*/ 97 w 129"/>
                  <a:gd name="T17" fmla="*/ 3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34">
                    <a:moveTo>
                      <a:pt x="97" y="39"/>
                    </a:moveTo>
                    <a:cubicBezTo>
                      <a:pt x="106" y="66"/>
                      <a:pt x="93" y="95"/>
                      <a:pt x="66" y="105"/>
                    </a:cubicBezTo>
                    <a:cubicBezTo>
                      <a:pt x="40" y="114"/>
                      <a:pt x="11" y="100"/>
                      <a:pt x="1" y="73"/>
                    </a:cubicBezTo>
                    <a:cubicBezTo>
                      <a:pt x="1" y="73"/>
                      <a:pt x="1" y="72"/>
                      <a:pt x="0" y="71"/>
                    </a:cubicBezTo>
                    <a:cubicBezTo>
                      <a:pt x="1" y="76"/>
                      <a:pt x="2" y="81"/>
                      <a:pt x="4" y="86"/>
                    </a:cubicBezTo>
                    <a:cubicBezTo>
                      <a:pt x="15" y="117"/>
                      <a:pt x="50" y="134"/>
                      <a:pt x="81" y="123"/>
                    </a:cubicBezTo>
                    <a:cubicBezTo>
                      <a:pt x="113" y="111"/>
                      <a:pt x="129" y="76"/>
                      <a:pt x="117" y="45"/>
                    </a:cubicBezTo>
                    <a:cubicBezTo>
                      <a:pt x="107" y="17"/>
                      <a:pt x="79" y="0"/>
                      <a:pt x="51" y="5"/>
                    </a:cubicBezTo>
                    <a:cubicBezTo>
                      <a:pt x="71" y="6"/>
                      <a:pt x="89" y="19"/>
                      <a:pt x="97" y="39"/>
                    </a:cubicBezTo>
                    <a:close/>
                  </a:path>
                </a:pathLst>
              </a:custGeom>
              <a:solidFill>
                <a:srgbClr val="DED9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1" name="Freeform 521"/>
              <p:cNvSpPr/>
              <p:nvPr/>
            </p:nvSpPr>
            <p:spPr bwMode="auto">
              <a:xfrm>
                <a:off x="499" y="444"/>
                <a:ext cx="48" cy="75"/>
              </a:xfrm>
              <a:custGeom>
                <a:avLst/>
                <a:gdLst>
                  <a:gd name="T0" fmla="*/ 14 w 28"/>
                  <a:gd name="T1" fmla="*/ 39 h 43"/>
                  <a:gd name="T2" fmla="*/ 6 w 28"/>
                  <a:gd name="T3" fmla="*/ 42 h 43"/>
                  <a:gd name="T4" fmla="*/ 4 w 28"/>
                  <a:gd name="T5" fmla="*/ 41 h 43"/>
                  <a:gd name="T6" fmla="*/ 1 w 28"/>
                  <a:gd name="T7" fmla="*/ 33 h 43"/>
                  <a:gd name="T8" fmla="*/ 15 w 28"/>
                  <a:gd name="T9" fmla="*/ 4 h 43"/>
                  <a:gd name="T10" fmla="*/ 22 w 28"/>
                  <a:gd name="T11" fmla="*/ 2 h 43"/>
                  <a:gd name="T12" fmla="*/ 24 w 28"/>
                  <a:gd name="T13" fmla="*/ 3 h 43"/>
                  <a:gd name="T14" fmla="*/ 27 w 28"/>
                  <a:gd name="T15" fmla="*/ 10 h 43"/>
                  <a:gd name="T16" fmla="*/ 14 w 28"/>
                  <a:gd name="T17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3">
                    <a:moveTo>
                      <a:pt x="14" y="39"/>
                    </a:moveTo>
                    <a:cubicBezTo>
                      <a:pt x="12" y="42"/>
                      <a:pt x="9" y="43"/>
                      <a:pt x="6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1" y="40"/>
                      <a:pt x="0" y="36"/>
                      <a:pt x="1" y="3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2"/>
                      <a:pt x="19" y="0"/>
                      <a:pt x="22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7" y="4"/>
                      <a:pt x="28" y="7"/>
                      <a:pt x="27" y="10"/>
                    </a:cubicBezTo>
                    <a:lnTo>
                      <a:pt x="14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2" name="Freeform 522"/>
              <p:cNvSpPr/>
              <p:nvPr/>
            </p:nvSpPr>
            <p:spPr bwMode="auto">
              <a:xfrm>
                <a:off x="499" y="444"/>
                <a:ext cx="41" cy="73"/>
              </a:xfrm>
              <a:custGeom>
                <a:avLst/>
                <a:gdLst>
                  <a:gd name="T0" fmla="*/ 6 w 24"/>
                  <a:gd name="T1" fmla="*/ 42 h 42"/>
                  <a:gd name="T2" fmla="*/ 4 w 24"/>
                  <a:gd name="T3" fmla="*/ 41 h 42"/>
                  <a:gd name="T4" fmla="*/ 1 w 24"/>
                  <a:gd name="T5" fmla="*/ 33 h 42"/>
                  <a:gd name="T6" fmla="*/ 15 w 24"/>
                  <a:gd name="T7" fmla="*/ 4 h 42"/>
                  <a:gd name="T8" fmla="*/ 22 w 24"/>
                  <a:gd name="T9" fmla="*/ 2 h 42"/>
                  <a:gd name="T10" fmla="*/ 24 w 24"/>
                  <a:gd name="T11" fmla="*/ 3 h 42"/>
                  <a:gd name="T12" fmla="*/ 6 w 24"/>
                  <a:gd name="T1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2">
                    <a:moveTo>
                      <a:pt x="6" y="42"/>
                    </a:moveTo>
                    <a:cubicBezTo>
                      <a:pt x="4" y="41"/>
                      <a:pt x="4" y="41"/>
                      <a:pt x="4" y="41"/>
                    </a:cubicBezTo>
                    <a:cubicBezTo>
                      <a:pt x="1" y="40"/>
                      <a:pt x="0" y="36"/>
                      <a:pt x="1" y="3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2"/>
                      <a:pt x="19" y="0"/>
                      <a:pt x="22" y="2"/>
                    </a:cubicBezTo>
                    <a:cubicBezTo>
                      <a:pt x="24" y="3"/>
                      <a:pt x="24" y="3"/>
                      <a:pt x="24" y="3"/>
                    </a:cubicBez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D4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3" name="Freeform 523"/>
              <p:cNvSpPr/>
              <p:nvPr/>
            </p:nvSpPr>
            <p:spPr bwMode="auto">
              <a:xfrm>
                <a:off x="488" y="309"/>
                <a:ext cx="167" cy="168"/>
              </a:xfrm>
              <a:custGeom>
                <a:avLst/>
                <a:gdLst>
                  <a:gd name="T0" fmla="*/ 8 w 96"/>
                  <a:gd name="T1" fmla="*/ 63 h 97"/>
                  <a:gd name="T2" fmla="*/ 33 w 96"/>
                  <a:gd name="T3" fmla="*/ 8 h 97"/>
                  <a:gd name="T4" fmla="*/ 88 w 96"/>
                  <a:gd name="T5" fmla="*/ 34 h 97"/>
                  <a:gd name="T6" fmla="*/ 62 w 96"/>
                  <a:gd name="T7" fmla="*/ 89 h 97"/>
                  <a:gd name="T8" fmla="*/ 8 w 96"/>
                  <a:gd name="T9" fmla="*/ 6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97">
                    <a:moveTo>
                      <a:pt x="8" y="63"/>
                    </a:moveTo>
                    <a:cubicBezTo>
                      <a:pt x="0" y="40"/>
                      <a:pt x="11" y="16"/>
                      <a:pt x="33" y="8"/>
                    </a:cubicBezTo>
                    <a:cubicBezTo>
                      <a:pt x="55" y="0"/>
                      <a:pt x="80" y="11"/>
                      <a:pt x="88" y="34"/>
                    </a:cubicBezTo>
                    <a:cubicBezTo>
                      <a:pt x="96" y="56"/>
                      <a:pt x="85" y="81"/>
                      <a:pt x="62" y="89"/>
                    </a:cubicBezTo>
                    <a:cubicBezTo>
                      <a:pt x="40" y="97"/>
                      <a:pt x="16" y="85"/>
                      <a:pt x="8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4" name="Freeform 524"/>
              <p:cNvSpPr/>
              <p:nvPr/>
            </p:nvSpPr>
            <p:spPr bwMode="auto">
              <a:xfrm>
                <a:off x="523" y="321"/>
                <a:ext cx="128" cy="148"/>
              </a:xfrm>
              <a:custGeom>
                <a:avLst/>
                <a:gdLst>
                  <a:gd name="T0" fmla="*/ 20 w 74"/>
                  <a:gd name="T1" fmla="*/ 70 h 85"/>
                  <a:gd name="T2" fmla="*/ 0 w 74"/>
                  <a:gd name="T3" fmla="*/ 72 h 85"/>
                  <a:gd name="T4" fmla="*/ 42 w 74"/>
                  <a:gd name="T5" fmla="*/ 80 h 85"/>
                  <a:gd name="T6" fmla="*/ 66 w 74"/>
                  <a:gd name="T7" fmla="*/ 27 h 85"/>
                  <a:gd name="T8" fmla="*/ 33 w 74"/>
                  <a:gd name="T9" fmla="*/ 0 h 85"/>
                  <a:gd name="T10" fmla="*/ 45 w 74"/>
                  <a:gd name="T11" fmla="*/ 17 h 85"/>
                  <a:gd name="T12" fmla="*/ 20 w 74"/>
                  <a:gd name="T13" fmla="*/ 7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85">
                    <a:moveTo>
                      <a:pt x="20" y="70"/>
                    </a:moveTo>
                    <a:cubicBezTo>
                      <a:pt x="14" y="72"/>
                      <a:pt x="7" y="73"/>
                      <a:pt x="0" y="72"/>
                    </a:cubicBezTo>
                    <a:cubicBezTo>
                      <a:pt x="11" y="82"/>
                      <a:pt x="27" y="85"/>
                      <a:pt x="42" y="80"/>
                    </a:cubicBezTo>
                    <a:cubicBezTo>
                      <a:pt x="63" y="72"/>
                      <a:pt x="74" y="49"/>
                      <a:pt x="66" y="27"/>
                    </a:cubicBezTo>
                    <a:cubicBezTo>
                      <a:pt x="61" y="12"/>
                      <a:pt x="48" y="2"/>
                      <a:pt x="33" y="0"/>
                    </a:cubicBezTo>
                    <a:cubicBezTo>
                      <a:pt x="38" y="5"/>
                      <a:pt x="42" y="10"/>
                      <a:pt x="45" y="17"/>
                    </a:cubicBezTo>
                    <a:cubicBezTo>
                      <a:pt x="53" y="39"/>
                      <a:pt x="42" y="62"/>
                      <a:pt x="20" y="70"/>
                    </a:cubicBezTo>
                    <a:close/>
                  </a:path>
                </a:pathLst>
              </a:custGeom>
              <a:solidFill>
                <a:srgbClr val="DED9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5" name="Freeform 525"/>
              <p:cNvSpPr/>
              <p:nvPr/>
            </p:nvSpPr>
            <p:spPr bwMode="auto">
              <a:xfrm>
                <a:off x="500" y="319"/>
                <a:ext cx="141" cy="143"/>
              </a:xfrm>
              <a:custGeom>
                <a:avLst/>
                <a:gdLst>
                  <a:gd name="T0" fmla="*/ 7 w 81"/>
                  <a:gd name="T1" fmla="*/ 53 h 82"/>
                  <a:gd name="T2" fmla="*/ 28 w 81"/>
                  <a:gd name="T3" fmla="*/ 7 h 82"/>
                  <a:gd name="T4" fmla="*/ 74 w 81"/>
                  <a:gd name="T5" fmla="*/ 29 h 82"/>
                  <a:gd name="T6" fmla="*/ 53 w 81"/>
                  <a:gd name="T7" fmla="*/ 75 h 82"/>
                  <a:gd name="T8" fmla="*/ 7 w 81"/>
                  <a:gd name="T9" fmla="*/ 5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2">
                    <a:moveTo>
                      <a:pt x="7" y="53"/>
                    </a:moveTo>
                    <a:cubicBezTo>
                      <a:pt x="0" y="35"/>
                      <a:pt x="10" y="14"/>
                      <a:pt x="28" y="7"/>
                    </a:cubicBezTo>
                    <a:cubicBezTo>
                      <a:pt x="47" y="0"/>
                      <a:pt x="67" y="10"/>
                      <a:pt x="74" y="29"/>
                    </a:cubicBezTo>
                    <a:cubicBezTo>
                      <a:pt x="81" y="48"/>
                      <a:pt x="72" y="68"/>
                      <a:pt x="53" y="75"/>
                    </a:cubicBezTo>
                    <a:cubicBezTo>
                      <a:pt x="34" y="82"/>
                      <a:pt x="14" y="72"/>
                      <a:pt x="7" y="53"/>
                    </a:cubicBezTo>
                    <a:close/>
                  </a:path>
                </a:pathLst>
              </a:custGeom>
              <a:solidFill>
                <a:srgbClr val="53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6" name="Freeform 526"/>
              <p:cNvSpPr/>
              <p:nvPr/>
            </p:nvSpPr>
            <p:spPr bwMode="auto">
              <a:xfrm>
                <a:off x="544" y="331"/>
                <a:ext cx="97" cy="125"/>
              </a:xfrm>
              <a:custGeom>
                <a:avLst/>
                <a:gdLst>
                  <a:gd name="T0" fmla="*/ 10 w 56"/>
                  <a:gd name="T1" fmla="*/ 64 h 72"/>
                  <a:gd name="T2" fmla="*/ 0 w 56"/>
                  <a:gd name="T3" fmla="*/ 67 h 72"/>
                  <a:gd name="T4" fmla="*/ 28 w 56"/>
                  <a:gd name="T5" fmla="*/ 68 h 72"/>
                  <a:gd name="T6" fmla="*/ 49 w 56"/>
                  <a:gd name="T7" fmla="*/ 22 h 72"/>
                  <a:gd name="T8" fmla="*/ 28 w 56"/>
                  <a:gd name="T9" fmla="*/ 0 h 72"/>
                  <a:gd name="T10" fmla="*/ 34 w 56"/>
                  <a:gd name="T11" fmla="*/ 12 h 72"/>
                  <a:gd name="T12" fmla="*/ 10 w 56"/>
                  <a:gd name="T13" fmla="*/ 6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72">
                    <a:moveTo>
                      <a:pt x="10" y="64"/>
                    </a:moveTo>
                    <a:cubicBezTo>
                      <a:pt x="7" y="66"/>
                      <a:pt x="3" y="66"/>
                      <a:pt x="0" y="67"/>
                    </a:cubicBezTo>
                    <a:cubicBezTo>
                      <a:pt x="8" y="71"/>
                      <a:pt x="18" y="72"/>
                      <a:pt x="28" y="68"/>
                    </a:cubicBezTo>
                    <a:cubicBezTo>
                      <a:pt x="47" y="61"/>
                      <a:pt x="56" y="41"/>
                      <a:pt x="49" y="22"/>
                    </a:cubicBezTo>
                    <a:cubicBezTo>
                      <a:pt x="45" y="12"/>
                      <a:pt x="38" y="4"/>
                      <a:pt x="28" y="0"/>
                    </a:cubicBezTo>
                    <a:cubicBezTo>
                      <a:pt x="31" y="4"/>
                      <a:pt x="33" y="8"/>
                      <a:pt x="34" y="12"/>
                    </a:cubicBezTo>
                    <a:cubicBezTo>
                      <a:pt x="42" y="33"/>
                      <a:pt x="31" y="57"/>
                      <a:pt x="10" y="64"/>
                    </a:cubicBezTo>
                    <a:close/>
                  </a:path>
                </a:pathLst>
              </a:custGeom>
              <a:solidFill>
                <a:srgbClr val="3A1E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7" name="Freeform 527"/>
              <p:cNvSpPr>
                <a:spLocks noEditPoints="1"/>
              </p:cNvSpPr>
              <p:nvPr/>
            </p:nvSpPr>
            <p:spPr bwMode="auto">
              <a:xfrm>
                <a:off x="716" y="1017"/>
                <a:ext cx="336" cy="338"/>
              </a:xfrm>
              <a:custGeom>
                <a:avLst/>
                <a:gdLst>
                  <a:gd name="T0" fmla="*/ 180 w 194"/>
                  <a:gd name="T1" fmla="*/ 163 h 195"/>
                  <a:gd name="T2" fmla="*/ 192 w 194"/>
                  <a:gd name="T3" fmla="*/ 51 h 195"/>
                  <a:gd name="T4" fmla="*/ 162 w 194"/>
                  <a:gd name="T5" fmla="*/ 14 h 195"/>
                  <a:gd name="T6" fmla="*/ 51 w 194"/>
                  <a:gd name="T7" fmla="*/ 2 h 195"/>
                  <a:gd name="T8" fmla="*/ 14 w 194"/>
                  <a:gd name="T9" fmla="*/ 32 h 195"/>
                  <a:gd name="T10" fmla="*/ 2 w 194"/>
                  <a:gd name="T11" fmla="*/ 143 h 195"/>
                  <a:gd name="T12" fmla="*/ 32 w 194"/>
                  <a:gd name="T13" fmla="*/ 181 h 195"/>
                  <a:gd name="T14" fmla="*/ 142 w 194"/>
                  <a:gd name="T15" fmla="*/ 193 h 195"/>
                  <a:gd name="T16" fmla="*/ 180 w 194"/>
                  <a:gd name="T17" fmla="*/ 163 h 195"/>
                  <a:gd name="T18" fmla="*/ 61 w 194"/>
                  <a:gd name="T19" fmla="*/ 158 h 195"/>
                  <a:gd name="T20" fmla="*/ 31 w 194"/>
                  <a:gd name="T21" fmla="*/ 120 h 195"/>
                  <a:gd name="T22" fmla="*/ 37 w 194"/>
                  <a:gd name="T23" fmla="*/ 61 h 195"/>
                  <a:gd name="T24" fmla="*/ 75 w 194"/>
                  <a:gd name="T25" fmla="*/ 31 h 195"/>
                  <a:gd name="T26" fmla="*/ 133 w 194"/>
                  <a:gd name="T27" fmla="*/ 37 h 195"/>
                  <a:gd name="T28" fmla="*/ 163 w 194"/>
                  <a:gd name="T29" fmla="*/ 75 h 195"/>
                  <a:gd name="T30" fmla="*/ 156 w 194"/>
                  <a:gd name="T31" fmla="*/ 134 h 195"/>
                  <a:gd name="T32" fmla="*/ 119 w 194"/>
                  <a:gd name="T33" fmla="*/ 164 h 195"/>
                  <a:gd name="T34" fmla="*/ 61 w 194"/>
                  <a:gd name="T35" fmla="*/ 15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4" h="195">
                    <a:moveTo>
                      <a:pt x="180" y="163"/>
                    </a:moveTo>
                    <a:cubicBezTo>
                      <a:pt x="192" y="51"/>
                      <a:pt x="192" y="51"/>
                      <a:pt x="192" y="51"/>
                    </a:cubicBezTo>
                    <a:cubicBezTo>
                      <a:pt x="194" y="33"/>
                      <a:pt x="181" y="16"/>
                      <a:pt x="162" y="14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33" y="0"/>
                      <a:pt x="16" y="13"/>
                      <a:pt x="14" y="32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0" y="162"/>
                      <a:pt x="13" y="179"/>
                      <a:pt x="32" y="181"/>
                    </a:cubicBezTo>
                    <a:cubicBezTo>
                      <a:pt x="142" y="193"/>
                      <a:pt x="142" y="193"/>
                      <a:pt x="142" y="193"/>
                    </a:cubicBezTo>
                    <a:cubicBezTo>
                      <a:pt x="161" y="195"/>
                      <a:pt x="178" y="181"/>
                      <a:pt x="180" y="163"/>
                    </a:cubicBezTo>
                    <a:close/>
                    <a:moveTo>
                      <a:pt x="61" y="158"/>
                    </a:moveTo>
                    <a:cubicBezTo>
                      <a:pt x="42" y="156"/>
                      <a:pt x="29" y="139"/>
                      <a:pt x="31" y="120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9" y="42"/>
                      <a:pt x="56" y="29"/>
                      <a:pt x="75" y="31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51" y="39"/>
                      <a:pt x="165" y="56"/>
                      <a:pt x="163" y="75"/>
                    </a:cubicBezTo>
                    <a:cubicBezTo>
                      <a:pt x="156" y="134"/>
                      <a:pt x="156" y="134"/>
                      <a:pt x="156" y="134"/>
                    </a:cubicBezTo>
                    <a:cubicBezTo>
                      <a:pt x="154" y="152"/>
                      <a:pt x="137" y="166"/>
                      <a:pt x="119" y="164"/>
                    </a:cubicBezTo>
                    <a:lnTo>
                      <a:pt x="61" y="158"/>
                    </a:lnTo>
                    <a:close/>
                  </a:path>
                </a:pathLst>
              </a:custGeom>
              <a:solidFill>
                <a:srgbClr val="062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8" name="Freeform 528"/>
              <p:cNvSpPr/>
              <p:nvPr/>
            </p:nvSpPr>
            <p:spPr bwMode="auto">
              <a:xfrm>
                <a:off x="634" y="434"/>
                <a:ext cx="302" cy="1480"/>
              </a:xfrm>
              <a:custGeom>
                <a:avLst/>
                <a:gdLst>
                  <a:gd name="T0" fmla="*/ 92 w 174"/>
                  <a:gd name="T1" fmla="*/ 13 h 853"/>
                  <a:gd name="T2" fmla="*/ 1 w 174"/>
                  <a:gd name="T3" fmla="*/ 839 h 853"/>
                  <a:gd name="T4" fmla="*/ 8 w 174"/>
                  <a:gd name="T5" fmla="*/ 853 h 853"/>
                  <a:gd name="T6" fmla="*/ 99 w 174"/>
                  <a:gd name="T7" fmla="*/ 771 h 853"/>
                  <a:gd name="T8" fmla="*/ 124 w 174"/>
                  <a:gd name="T9" fmla="*/ 546 h 853"/>
                  <a:gd name="T10" fmla="*/ 124 w 174"/>
                  <a:gd name="T11" fmla="*/ 546 h 853"/>
                  <a:gd name="T12" fmla="*/ 136 w 174"/>
                  <a:gd name="T13" fmla="*/ 436 h 853"/>
                  <a:gd name="T14" fmla="*/ 148 w 174"/>
                  <a:gd name="T15" fmla="*/ 326 h 853"/>
                  <a:gd name="T16" fmla="*/ 148 w 174"/>
                  <a:gd name="T17" fmla="*/ 326 h 853"/>
                  <a:gd name="T18" fmla="*/ 173 w 174"/>
                  <a:gd name="T19" fmla="*/ 101 h 853"/>
                  <a:gd name="T20" fmla="*/ 102 w 174"/>
                  <a:gd name="T21" fmla="*/ 1 h 853"/>
                  <a:gd name="T22" fmla="*/ 92 w 174"/>
                  <a:gd name="T23" fmla="*/ 1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4" h="853">
                    <a:moveTo>
                      <a:pt x="92" y="13"/>
                    </a:moveTo>
                    <a:cubicBezTo>
                      <a:pt x="91" y="16"/>
                      <a:pt x="1" y="836"/>
                      <a:pt x="1" y="839"/>
                    </a:cubicBezTo>
                    <a:cubicBezTo>
                      <a:pt x="0" y="848"/>
                      <a:pt x="2" y="853"/>
                      <a:pt x="8" y="853"/>
                    </a:cubicBezTo>
                    <a:cubicBezTo>
                      <a:pt x="8" y="853"/>
                      <a:pt x="98" y="783"/>
                      <a:pt x="99" y="771"/>
                    </a:cubicBezTo>
                    <a:cubicBezTo>
                      <a:pt x="100" y="765"/>
                      <a:pt x="112" y="655"/>
                      <a:pt x="124" y="546"/>
                    </a:cubicBezTo>
                    <a:cubicBezTo>
                      <a:pt x="124" y="546"/>
                      <a:pt x="124" y="546"/>
                      <a:pt x="124" y="546"/>
                    </a:cubicBezTo>
                    <a:cubicBezTo>
                      <a:pt x="124" y="546"/>
                      <a:pt x="129" y="499"/>
                      <a:pt x="136" y="436"/>
                    </a:cubicBezTo>
                    <a:cubicBezTo>
                      <a:pt x="143" y="373"/>
                      <a:pt x="148" y="326"/>
                      <a:pt x="148" y="326"/>
                    </a:cubicBezTo>
                    <a:cubicBezTo>
                      <a:pt x="148" y="326"/>
                      <a:pt x="148" y="326"/>
                      <a:pt x="148" y="326"/>
                    </a:cubicBezTo>
                    <a:cubicBezTo>
                      <a:pt x="160" y="217"/>
                      <a:pt x="172" y="108"/>
                      <a:pt x="173" y="101"/>
                    </a:cubicBezTo>
                    <a:cubicBezTo>
                      <a:pt x="174" y="89"/>
                      <a:pt x="102" y="1"/>
                      <a:pt x="102" y="1"/>
                    </a:cubicBezTo>
                    <a:cubicBezTo>
                      <a:pt x="96" y="0"/>
                      <a:pt x="92" y="5"/>
                      <a:pt x="92" y="13"/>
                    </a:cubicBezTo>
                    <a:close/>
                  </a:path>
                </a:pathLst>
              </a:custGeom>
              <a:solidFill>
                <a:srgbClr val="C2B2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9" name="Freeform 529"/>
              <p:cNvSpPr/>
              <p:nvPr/>
            </p:nvSpPr>
            <p:spPr bwMode="auto">
              <a:xfrm>
                <a:off x="648" y="436"/>
                <a:ext cx="316" cy="1478"/>
              </a:xfrm>
              <a:custGeom>
                <a:avLst/>
                <a:gdLst>
                  <a:gd name="T0" fmla="*/ 94 w 182"/>
                  <a:gd name="T1" fmla="*/ 0 h 852"/>
                  <a:gd name="T2" fmla="*/ 47 w 182"/>
                  <a:gd name="T3" fmla="*/ 425 h 852"/>
                  <a:gd name="T4" fmla="*/ 47 w 182"/>
                  <a:gd name="T5" fmla="*/ 427 h 852"/>
                  <a:gd name="T6" fmla="*/ 0 w 182"/>
                  <a:gd name="T7" fmla="*/ 852 h 852"/>
                  <a:gd name="T8" fmla="*/ 80 w 182"/>
                  <a:gd name="T9" fmla="*/ 788 h 852"/>
                  <a:gd name="T10" fmla="*/ 160 w 182"/>
                  <a:gd name="T11" fmla="*/ 439 h 852"/>
                  <a:gd name="T12" fmla="*/ 160 w 182"/>
                  <a:gd name="T13" fmla="*/ 439 h 852"/>
                  <a:gd name="T14" fmla="*/ 160 w 182"/>
                  <a:gd name="T15" fmla="*/ 438 h 852"/>
                  <a:gd name="T16" fmla="*/ 158 w 182"/>
                  <a:gd name="T17" fmla="*/ 80 h 852"/>
                  <a:gd name="T18" fmla="*/ 94 w 182"/>
                  <a:gd name="T19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852">
                    <a:moveTo>
                      <a:pt x="94" y="0"/>
                    </a:moveTo>
                    <a:cubicBezTo>
                      <a:pt x="47" y="425"/>
                      <a:pt x="47" y="425"/>
                      <a:pt x="47" y="425"/>
                    </a:cubicBezTo>
                    <a:cubicBezTo>
                      <a:pt x="47" y="427"/>
                      <a:pt x="47" y="427"/>
                      <a:pt x="47" y="427"/>
                    </a:cubicBezTo>
                    <a:cubicBezTo>
                      <a:pt x="0" y="852"/>
                      <a:pt x="0" y="852"/>
                      <a:pt x="0" y="852"/>
                    </a:cubicBezTo>
                    <a:cubicBezTo>
                      <a:pt x="80" y="788"/>
                      <a:pt x="80" y="788"/>
                      <a:pt x="80" y="788"/>
                    </a:cubicBezTo>
                    <a:cubicBezTo>
                      <a:pt x="109" y="756"/>
                      <a:pt x="138" y="635"/>
                      <a:pt x="160" y="439"/>
                    </a:cubicBezTo>
                    <a:cubicBezTo>
                      <a:pt x="160" y="439"/>
                      <a:pt x="160" y="439"/>
                      <a:pt x="160" y="439"/>
                    </a:cubicBezTo>
                    <a:cubicBezTo>
                      <a:pt x="160" y="438"/>
                      <a:pt x="160" y="438"/>
                      <a:pt x="160" y="438"/>
                    </a:cubicBezTo>
                    <a:cubicBezTo>
                      <a:pt x="182" y="242"/>
                      <a:pt x="179" y="117"/>
                      <a:pt x="158" y="80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EBE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0" name="Freeform 530"/>
              <p:cNvSpPr/>
              <p:nvPr/>
            </p:nvSpPr>
            <p:spPr bwMode="auto">
              <a:xfrm>
                <a:off x="648" y="607"/>
                <a:ext cx="304" cy="1307"/>
              </a:xfrm>
              <a:custGeom>
                <a:avLst/>
                <a:gdLst>
                  <a:gd name="T0" fmla="*/ 0 w 175"/>
                  <a:gd name="T1" fmla="*/ 753 h 753"/>
                  <a:gd name="T2" fmla="*/ 80 w 175"/>
                  <a:gd name="T3" fmla="*/ 689 h 753"/>
                  <a:gd name="T4" fmla="*/ 160 w 175"/>
                  <a:gd name="T5" fmla="*/ 340 h 753"/>
                  <a:gd name="T6" fmla="*/ 160 w 175"/>
                  <a:gd name="T7" fmla="*/ 340 h 753"/>
                  <a:gd name="T8" fmla="*/ 160 w 175"/>
                  <a:gd name="T9" fmla="*/ 339 h 753"/>
                  <a:gd name="T10" fmla="*/ 174 w 175"/>
                  <a:gd name="T11" fmla="*/ 186 h 753"/>
                  <a:gd name="T12" fmla="*/ 175 w 175"/>
                  <a:gd name="T13" fmla="*/ 137 h 753"/>
                  <a:gd name="T14" fmla="*/ 107 w 175"/>
                  <a:gd name="T15" fmla="*/ 0 h 753"/>
                  <a:gd name="T16" fmla="*/ 0 w 175"/>
                  <a:gd name="T17" fmla="*/ 753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753">
                    <a:moveTo>
                      <a:pt x="0" y="753"/>
                    </a:moveTo>
                    <a:cubicBezTo>
                      <a:pt x="80" y="689"/>
                      <a:pt x="80" y="689"/>
                      <a:pt x="80" y="689"/>
                    </a:cubicBezTo>
                    <a:cubicBezTo>
                      <a:pt x="109" y="657"/>
                      <a:pt x="138" y="536"/>
                      <a:pt x="160" y="340"/>
                    </a:cubicBezTo>
                    <a:cubicBezTo>
                      <a:pt x="160" y="340"/>
                      <a:pt x="160" y="340"/>
                      <a:pt x="160" y="340"/>
                    </a:cubicBezTo>
                    <a:cubicBezTo>
                      <a:pt x="160" y="339"/>
                      <a:pt x="160" y="339"/>
                      <a:pt x="160" y="339"/>
                    </a:cubicBezTo>
                    <a:cubicBezTo>
                      <a:pt x="169" y="258"/>
                      <a:pt x="173" y="239"/>
                      <a:pt x="174" y="186"/>
                    </a:cubicBezTo>
                    <a:cubicBezTo>
                      <a:pt x="174" y="176"/>
                      <a:pt x="175" y="137"/>
                      <a:pt x="175" y="137"/>
                    </a:cubicBezTo>
                    <a:cubicBezTo>
                      <a:pt x="175" y="89"/>
                      <a:pt x="129" y="20"/>
                      <a:pt x="107" y="0"/>
                    </a:cubicBezTo>
                    <a:cubicBezTo>
                      <a:pt x="111" y="172"/>
                      <a:pt x="103" y="435"/>
                      <a:pt x="0" y="753"/>
                    </a:cubicBezTo>
                    <a:close/>
                  </a:path>
                </a:pathLst>
              </a:custGeom>
              <a:solidFill>
                <a:srgbClr val="D9D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1" name="Freeform 531"/>
              <p:cNvSpPr/>
              <p:nvPr/>
            </p:nvSpPr>
            <p:spPr bwMode="auto">
              <a:xfrm>
                <a:off x="804" y="1067"/>
                <a:ext cx="40" cy="221"/>
              </a:xfrm>
              <a:custGeom>
                <a:avLst/>
                <a:gdLst>
                  <a:gd name="T0" fmla="*/ 18 w 23"/>
                  <a:gd name="T1" fmla="*/ 0 h 127"/>
                  <a:gd name="T2" fmla="*/ 23 w 23"/>
                  <a:gd name="T3" fmla="*/ 5 h 127"/>
                  <a:gd name="T4" fmla="*/ 10 w 23"/>
                  <a:gd name="T5" fmla="*/ 123 h 127"/>
                  <a:gd name="T6" fmla="*/ 5 w 23"/>
                  <a:gd name="T7" fmla="*/ 126 h 127"/>
                  <a:gd name="T8" fmla="*/ 0 w 23"/>
                  <a:gd name="T9" fmla="*/ 122 h 127"/>
                  <a:gd name="T10" fmla="*/ 13 w 23"/>
                  <a:gd name="T11" fmla="*/ 4 h 127"/>
                  <a:gd name="T12" fmla="*/ 18 w 23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7">
                    <a:moveTo>
                      <a:pt x="18" y="0"/>
                    </a:moveTo>
                    <a:cubicBezTo>
                      <a:pt x="21" y="1"/>
                      <a:pt x="23" y="3"/>
                      <a:pt x="23" y="5"/>
                    </a:cubicBezTo>
                    <a:cubicBezTo>
                      <a:pt x="10" y="123"/>
                      <a:pt x="10" y="123"/>
                      <a:pt x="10" y="123"/>
                    </a:cubicBezTo>
                    <a:cubicBezTo>
                      <a:pt x="9" y="125"/>
                      <a:pt x="7" y="127"/>
                      <a:pt x="5" y="126"/>
                    </a:cubicBezTo>
                    <a:cubicBezTo>
                      <a:pt x="2" y="126"/>
                      <a:pt x="0" y="124"/>
                      <a:pt x="0" y="12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2"/>
                      <a:pt x="16" y="0"/>
                      <a:pt x="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2" name="Freeform 532"/>
              <p:cNvSpPr/>
              <p:nvPr/>
            </p:nvSpPr>
            <p:spPr bwMode="auto">
              <a:xfrm>
                <a:off x="815" y="1043"/>
                <a:ext cx="232" cy="234"/>
              </a:xfrm>
              <a:custGeom>
                <a:avLst/>
                <a:gdLst>
                  <a:gd name="T0" fmla="*/ 109 w 134"/>
                  <a:gd name="T1" fmla="*/ 0 h 135"/>
                  <a:gd name="T2" fmla="*/ 131 w 134"/>
                  <a:gd name="T3" fmla="*/ 31 h 135"/>
                  <a:gd name="T4" fmla="*/ 120 w 134"/>
                  <a:gd name="T5" fmla="*/ 135 h 135"/>
                  <a:gd name="T6" fmla="*/ 0 w 134"/>
                  <a:gd name="T7" fmla="*/ 121 h 135"/>
                  <a:gd name="T8" fmla="*/ 11 w 134"/>
                  <a:gd name="T9" fmla="*/ 20 h 135"/>
                  <a:gd name="T10" fmla="*/ 100 w 134"/>
                  <a:gd name="T11" fmla="*/ 8 h 135"/>
                  <a:gd name="T12" fmla="*/ 109 w 134"/>
                  <a:gd name="T13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135">
                    <a:moveTo>
                      <a:pt x="109" y="0"/>
                    </a:moveTo>
                    <a:cubicBezTo>
                      <a:pt x="109" y="0"/>
                      <a:pt x="134" y="6"/>
                      <a:pt x="131" y="31"/>
                    </a:cubicBezTo>
                    <a:cubicBezTo>
                      <a:pt x="130" y="46"/>
                      <a:pt x="120" y="135"/>
                      <a:pt x="120" y="135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81" y="11"/>
                      <a:pt x="100" y="8"/>
                    </a:cubicBezTo>
                    <a:cubicBezTo>
                      <a:pt x="123" y="5"/>
                      <a:pt x="109" y="0"/>
                      <a:pt x="1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3" name="Freeform 533"/>
              <p:cNvSpPr/>
              <p:nvPr/>
            </p:nvSpPr>
            <p:spPr bwMode="auto">
              <a:xfrm>
                <a:off x="813" y="1105"/>
                <a:ext cx="227" cy="247"/>
              </a:xfrm>
              <a:custGeom>
                <a:avLst/>
                <a:gdLst>
                  <a:gd name="T0" fmla="*/ 91 w 131"/>
                  <a:gd name="T1" fmla="*/ 142 h 142"/>
                  <a:gd name="T2" fmla="*/ 119 w 131"/>
                  <a:gd name="T3" fmla="*/ 116 h 142"/>
                  <a:gd name="T4" fmla="*/ 131 w 131"/>
                  <a:gd name="T5" fmla="*/ 12 h 142"/>
                  <a:gd name="T6" fmla="*/ 11 w 131"/>
                  <a:gd name="T7" fmla="*/ 0 h 142"/>
                  <a:gd name="T8" fmla="*/ 0 w 131"/>
                  <a:gd name="T9" fmla="*/ 101 h 142"/>
                  <a:gd name="T10" fmla="*/ 83 w 131"/>
                  <a:gd name="T11" fmla="*/ 132 h 142"/>
                  <a:gd name="T12" fmla="*/ 91 w 131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" h="142">
                    <a:moveTo>
                      <a:pt x="91" y="142"/>
                    </a:moveTo>
                    <a:cubicBezTo>
                      <a:pt x="91" y="142"/>
                      <a:pt x="116" y="142"/>
                      <a:pt x="119" y="116"/>
                    </a:cubicBezTo>
                    <a:cubicBezTo>
                      <a:pt x="121" y="102"/>
                      <a:pt x="131" y="12"/>
                      <a:pt x="131" y="1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1"/>
                      <a:pt x="66" y="126"/>
                      <a:pt x="83" y="132"/>
                    </a:cubicBezTo>
                    <a:cubicBezTo>
                      <a:pt x="106" y="140"/>
                      <a:pt x="91" y="142"/>
                      <a:pt x="91" y="142"/>
                    </a:cubicBezTo>
                    <a:close/>
                  </a:path>
                </a:pathLst>
              </a:custGeom>
              <a:solidFill>
                <a:srgbClr val="6D2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4" name="Freeform 534"/>
              <p:cNvSpPr/>
              <p:nvPr/>
            </p:nvSpPr>
            <p:spPr bwMode="auto">
              <a:xfrm>
                <a:off x="813" y="1045"/>
                <a:ext cx="241" cy="307"/>
              </a:xfrm>
              <a:custGeom>
                <a:avLst/>
                <a:gdLst>
                  <a:gd name="T0" fmla="*/ 104 w 139"/>
                  <a:gd name="T1" fmla="*/ 10 h 177"/>
                  <a:gd name="T2" fmla="*/ 12 w 139"/>
                  <a:gd name="T3" fmla="*/ 23 h 177"/>
                  <a:gd name="T4" fmla="*/ 11 w 139"/>
                  <a:gd name="T5" fmla="*/ 33 h 177"/>
                  <a:gd name="T6" fmla="*/ 1 w 139"/>
                  <a:gd name="T7" fmla="*/ 122 h 177"/>
                  <a:gd name="T8" fmla="*/ 0 w 139"/>
                  <a:gd name="T9" fmla="*/ 133 h 177"/>
                  <a:gd name="T10" fmla="*/ 87 w 139"/>
                  <a:gd name="T11" fmla="*/ 165 h 177"/>
                  <a:gd name="T12" fmla="*/ 95 w 139"/>
                  <a:gd name="T13" fmla="*/ 177 h 177"/>
                  <a:gd name="T14" fmla="*/ 123 w 139"/>
                  <a:gd name="T15" fmla="*/ 151 h 177"/>
                  <a:gd name="T16" fmla="*/ 125 w 139"/>
                  <a:gd name="T17" fmla="*/ 136 h 177"/>
                  <a:gd name="T18" fmla="*/ 135 w 139"/>
                  <a:gd name="T19" fmla="*/ 47 h 177"/>
                  <a:gd name="T20" fmla="*/ 136 w 139"/>
                  <a:gd name="T21" fmla="*/ 32 h 177"/>
                  <a:gd name="T22" fmla="*/ 114 w 139"/>
                  <a:gd name="T23" fmla="*/ 0 h 177"/>
                  <a:gd name="T24" fmla="*/ 104 w 139"/>
                  <a:gd name="T25" fmla="*/ 1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77">
                    <a:moveTo>
                      <a:pt x="104" y="10"/>
                    </a:moveTo>
                    <a:cubicBezTo>
                      <a:pt x="86" y="12"/>
                      <a:pt x="12" y="23"/>
                      <a:pt x="12" y="23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3"/>
                      <a:pt x="70" y="159"/>
                      <a:pt x="87" y="165"/>
                    </a:cubicBezTo>
                    <a:cubicBezTo>
                      <a:pt x="110" y="173"/>
                      <a:pt x="95" y="177"/>
                      <a:pt x="95" y="177"/>
                    </a:cubicBezTo>
                    <a:cubicBezTo>
                      <a:pt x="95" y="177"/>
                      <a:pt x="121" y="177"/>
                      <a:pt x="123" y="151"/>
                    </a:cubicBezTo>
                    <a:cubicBezTo>
                      <a:pt x="124" y="148"/>
                      <a:pt x="124" y="143"/>
                      <a:pt x="125" y="136"/>
                    </a:cubicBezTo>
                    <a:cubicBezTo>
                      <a:pt x="125" y="136"/>
                      <a:pt x="131" y="77"/>
                      <a:pt x="135" y="47"/>
                    </a:cubicBezTo>
                    <a:cubicBezTo>
                      <a:pt x="136" y="40"/>
                      <a:pt x="136" y="34"/>
                      <a:pt x="136" y="32"/>
                    </a:cubicBezTo>
                    <a:cubicBezTo>
                      <a:pt x="139" y="6"/>
                      <a:pt x="114" y="0"/>
                      <a:pt x="114" y="0"/>
                    </a:cubicBezTo>
                    <a:cubicBezTo>
                      <a:pt x="114" y="0"/>
                      <a:pt x="128" y="7"/>
                      <a:pt x="104" y="10"/>
                    </a:cubicBezTo>
                    <a:close/>
                  </a:path>
                </a:pathLst>
              </a:custGeom>
              <a:solidFill>
                <a:srgbClr val="FB5B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5" name="Freeform 535"/>
              <p:cNvSpPr/>
              <p:nvPr/>
            </p:nvSpPr>
            <p:spPr bwMode="auto">
              <a:xfrm>
                <a:off x="813" y="1107"/>
                <a:ext cx="236" cy="245"/>
              </a:xfrm>
              <a:custGeom>
                <a:avLst/>
                <a:gdLst>
                  <a:gd name="T0" fmla="*/ 6 w 136"/>
                  <a:gd name="T1" fmla="*/ 41 h 141"/>
                  <a:gd name="T2" fmla="*/ 0 w 136"/>
                  <a:gd name="T3" fmla="*/ 97 h 141"/>
                  <a:gd name="T4" fmla="*/ 87 w 136"/>
                  <a:gd name="T5" fmla="*/ 129 h 141"/>
                  <a:gd name="T6" fmla="*/ 95 w 136"/>
                  <a:gd name="T7" fmla="*/ 141 h 141"/>
                  <a:gd name="T8" fmla="*/ 123 w 136"/>
                  <a:gd name="T9" fmla="*/ 115 h 141"/>
                  <a:gd name="T10" fmla="*/ 136 w 136"/>
                  <a:gd name="T11" fmla="*/ 0 h 141"/>
                  <a:gd name="T12" fmla="*/ 6 w 136"/>
                  <a:gd name="T13" fmla="*/ 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41">
                    <a:moveTo>
                      <a:pt x="6" y="41"/>
                    </a:move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70" y="123"/>
                      <a:pt x="87" y="129"/>
                    </a:cubicBezTo>
                    <a:cubicBezTo>
                      <a:pt x="110" y="137"/>
                      <a:pt x="95" y="141"/>
                      <a:pt x="95" y="141"/>
                    </a:cubicBezTo>
                    <a:cubicBezTo>
                      <a:pt x="95" y="141"/>
                      <a:pt x="121" y="141"/>
                      <a:pt x="123" y="115"/>
                    </a:cubicBezTo>
                    <a:cubicBezTo>
                      <a:pt x="124" y="112"/>
                      <a:pt x="136" y="0"/>
                      <a:pt x="136" y="0"/>
                    </a:cubicBezTo>
                    <a:cubicBezTo>
                      <a:pt x="136" y="0"/>
                      <a:pt x="136" y="40"/>
                      <a:pt x="6" y="41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6" name="Freeform 536"/>
              <p:cNvSpPr/>
              <p:nvPr/>
            </p:nvSpPr>
            <p:spPr bwMode="auto">
              <a:xfrm>
                <a:off x="2758" y="1741"/>
                <a:ext cx="294" cy="524"/>
              </a:xfrm>
              <a:custGeom>
                <a:avLst/>
                <a:gdLst>
                  <a:gd name="T0" fmla="*/ 177 w 294"/>
                  <a:gd name="T1" fmla="*/ 524 h 524"/>
                  <a:gd name="T2" fmla="*/ 0 w 294"/>
                  <a:gd name="T3" fmla="*/ 480 h 524"/>
                  <a:gd name="T4" fmla="*/ 117 w 294"/>
                  <a:gd name="T5" fmla="*/ 0 h 524"/>
                  <a:gd name="T6" fmla="*/ 294 w 294"/>
                  <a:gd name="T7" fmla="*/ 52 h 524"/>
                  <a:gd name="T8" fmla="*/ 177 w 294"/>
                  <a:gd name="T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524">
                    <a:moveTo>
                      <a:pt x="177" y="524"/>
                    </a:moveTo>
                    <a:lnTo>
                      <a:pt x="0" y="480"/>
                    </a:lnTo>
                    <a:lnTo>
                      <a:pt x="117" y="0"/>
                    </a:lnTo>
                    <a:lnTo>
                      <a:pt x="294" y="52"/>
                    </a:lnTo>
                    <a:lnTo>
                      <a:pt x="177" y="524"/>
                    </a:lnTo>
                    <a:close/>
                  </a:path>
                </a:pathLst>
              </a:custGeom>
              <a:solidFill>
                <a:srgbClr val="C2B2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7" name="Freeform 537"/>
              <p:cNvSpPr/>
              <p:nvPr/>
            </p:nvSpPr>
            <p:spPr bwMode="auto">
              <a:xfrm>
                <a:off x="2934" y="1788"/>
                <a:ext cx="118" cy="480"/>
              </a:xfrm>
              <a:custGeom>
                <a:avLst/>
                <a:gdLst>
                  <a:gd name="T0" fmla="*/ 32 w 68"/>
                  <a:gd name="T1" fmla="*/ 234 h 277"/>
                  <a:gd name="T2" fmla="*/ 0 w 68"/>
                  <a:gd name="T3" fmla="*/ 277 h 277"/>
                  <a:gd name="T4" fmla="*/ 68 w 68"/>
                  <a:gd name="T5" fmla="*/ 0 h 277"/>
                  <a:gd name="T6" fmla="*/ 32 w 68"/>
                  <a:gd name="T7" fmla="*/ 234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77">
                    <a:moveTo>
                      <a:pt x="32" y="234"/>
                    </a:moveTo>
                    <a:cubicBezTo>
                      <a:pt x="0" y="277"/>
                      <a:pt x="0" y="277"/>
                      <a:pt x="0" y="277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0"/>
                      <a:pt x="59" y="123"/>
                      <a:pt x="32" y="234"/>
                    </a:cubicBezTo>
                    <a:close/>
                  </a:path>
                </a:pathLst>
              </a:custGeom>
              <a:solidFill>
                <a:srgbClr val="F0DD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8" name="Freeform 538"/>
              <p:cNvSpPr/>
              <p:nvPr/>
            </p:nvSpPr>
            <p:spPr bwMode="auto">
              <a:xfrm>
                <a:off x="2880" y="2110"/>
                <a:ext cx="59" cy="87"/>
              </a:xfrm>
              <a:custGeom>
                <a:avLst/>
                <a:gdLst>
                  <a:gd name="T0" fmla="*/ 0 w 59"/>
                  <a:gd name="T1" fmla="*/ 70 h 87"/>
                  <a:gd name="T2" fmla="*/ 59 w 59"/>
                  <a:gd name="T3" fmla="*/ 0 h 87"/>
                  <a:gd name="T4" fmla="*/ 50 w 59"/>
                  <a:gd name="T5" fmla="*/ 87 h 87"/>
                  <a:gd name="T6" fmla="*/ 0 w 59"/>
                  <a:gd name="T7" fmla="*/ 7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87">
                    <a:moveTo>
                      <a:pt x="0" y="70"/>
                    </a:moveTo>
                    <a:lnTo>
                      <a:pt x="59" y="0"/>
                    </a:lnTo>
                    <a:lnTo>
                      <a:pt x="50" y="87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A58E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9" name="Freeform 539"/>
              <p:cNvSpPr/>
              <p:nvPr/>
            </p:nvSpPr>
            <p:spPr bwMode="auto">
              <a:xfrm>
                <a:off x="2897" y="1756"/>
                <a:ext cx="254" cy="502"/>
              </a:xfrm>
              <a:custGeom>
                <a:avLst/>
                <a:gdLst>
                  <a:gd name="T0" fmla="*/ 118 w 146"/>
                  <a:gd name="T1" fmla="*/ 0 h 289"/>
                  <a:gd name="T2" fmla="*/ 72 w 146"/>
                  <a:gd name="T3" fmla="*/ 203 h 289"/>
                  <a:gd name="T4" fmla="*/ 45 w 146"/>
                  <a:gd name="T5" fmla="*/ 233 h 289"/>
                  <a:gd name="T6" fmla="*/ 106 w 146"/>
                  <a:gd name="T7" fmla="*/ 15 h 289"/>
                  <a:gd name="T8" fmla="*/ 118 w 146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89">
                    <a:moveTo>
                      <a:pt x="118" y="0"/>
                    </a:moveTo>
                    <a:cubicBezTo>
                      <a:pt x="118" y="0"/>
                      <a:pt x="146" y="82"/>
                      <a:pt x="72" y="203"/>
                    </a:cubicBezTo>
                    <a:cubicBezTo>
                      <a:pt x="72" y="203"/>
                      <a:pt x="49" y="227"/>
                      <a:pt x="45" y="233"/>
                    </a:cubicBezTo>
                    <a:cubicBezTo>
                      <a:pt x="0" y="289"/>
                      <a:pt x="106" y="15"/>
                      <a:pt x="106" y="15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2EA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0" name="Freeform 540"/>
              <p:cNvSpPr/>
              <p:nvPr/>
            </p:nvSpPr>
            <p:spPr bwMode="auto">
              <a:xfrm>
                <a:off x="3026" y="1793"/>
                <a:ext cx="83" cy="286"/>
              </a:xfrm>
              <a:custGeom>
                <a:avLst/>
                <a:gdLst>
                  <a:gd name="T0" fmla="*/ 22 w 48"/>
                  <a:gd name="T1" fmla="*/ 139 h 165"/>
                  <a:gd name="T2" fmla="*/ 0 w 48"/>
                  <a:gd name="T3" fmla="*/ 165 h 165"/>
                  <a:gd name="T4" fmla="*/ 27 w 48"/>
                  <a:gd name="T5" fmla="*/ 23 h 165"/>
                  <a:gd name="T6" fmla="*/ 48 w 48"/>
                  <a:gd name="T7" fmla="*/ 0 h 165"/>
                  <a:gd name="T8" fmla="*/ 22 w 48"/>
                  <a:gd name="T9" fmla="*/ 13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65">
                    <a:moveTo>
                      <a:pt x="22" y="139"/>
                    </a:moveTo>
                    <a:cubicBezTo>
                      <a:pt x="0" y="165"/>
                      <a:pt x="0" y="165"/>
                      <a:pt x="0" y="165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6" y="94"/>
                      <a:pt x="22" y="139"/>
                    </a:cubicBezTo>
                    <a:close/>
                  </a:path>
                </a:pathLst>
              </a:custGeom>
              <a:solidFill>
                <a:srgbClr val="F9F2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1" name="Freeform 541"/>
              <p:cNvSpPr/>
              <p:nvPr/>
            </p:nvSpPr>
            <p:spPr bwMode="auto">
              <a:xfrm>
                <a:off x="3001" y="1767"/>
                <a:ext cx="99" cy="350"/>
              </a:xfrm>
              <a:custGeom>
                <a:avLst/>
                <a:gdLst>
                  <a:gd name="T0" fmla="*/ 21 w 57"/>
                  <a:gd name="T1" fmla="*/ 176 h 202"/>
                  <a:gd name="T2" fmla="*/ 0 w 57"/>
                  <a:gd name="T3" fmla="*/ 202 h 202"/>
                  <a:gd name="T4" fmla="*/ 33 w 57"/>
                  <a:gd name="T5" fmla="*/ 22 h 202"/>
                  <a:gd name="T6" fmla="*/ 57 w 57"/>
                  <a:gd name="T7" fmla="*/ 0 h 202"/>
                  <a:gd name="T8" fmla="*/ 21 w 57"/>
                  <a:gd name="T9" fmla="*/ 176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02">
                    <a:moveTo>
                      <a:pt x="21" y="176"/>
                    </a:moveTo>
                    <a:cubicBezTo>
                      <a:pt x="0" y="202"/>
                      <a:pt x="0" y="202"/>
                      <a:pt x="0" y="20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0"/>
                      <a:pt x="46" y="131"/>
                      <a:pt x="21" y="176"/>
                    </a:cubicBezTo>
                    <a:close/>
                  </a:path>
                </a:pathLst>
              </a:custGeom>
              <a:solidFill>
                <a:srgbClr val="5063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2" name="Freeform 542"/>
              <p:cNvSpPr/>
              <p:nvPr/>
            </p:nvSpPr>
            <p:spPr bwMode="auto">
              <a:xfrm>
                <a:off x="2994" y="1810"/>
                <a:ext cx="84" cy="286"/>
              </a:xfrm>
              <a:custGeom>
                <a:avLst/>
                <a:gdLst>
                  <a:gd name="T0" fmla="*/ 21 w 48"/>
                  <a:gd name="T1" fmla="*/ 139 h 165"/>
                  <a:gd name="T2" fmla="*/ 0 w 48"/>
                  <a:gd name="T3" fmla="*/ 165 h 165"/>
                  <a:gd name="T4" fmla="*/ 27 w 48"/>
                  <a:gd name="T5" fmla="*/ 23 h 165"/>
                  <a:gd name="T6" fmla="*/ 48 w 48"/>
                  <a:gd name="T7" fmla="*/ 0 h 165"/>
                  <a:gd name="T8" fmla="*/ 21 w 48"/>
                  <a:gd name="T9" fmla="*/ 13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65">
                    <a:moveTo>
                      <a:pt x="21" y="139"/>
                    </a:moveTo>
                    <a:cubicBezTo>
                      <a:pt x="0" y="165"/>
                      <a:pt x="0" y="165"/>
                      <a:pt x="0" y="165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6" y="94"/>
                      <a:pt x="21" y="139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3" name="Freeform 543"/>
              <p:cNvSpPr/>
              <p:nvPr/>
            </p:nvSpPr>
            <p:spPr bwMode="auto">
              <a:xfrm>
                <a:off x="2908" y="1741"/>
                <a:ext cx="189" cy="512"/>
              </a:xfrm>
              <a:custGeom>
                <a:avLst/>
                <a:gdLst>
                  <a:gd name="T0" fmla="*/ 0 w 109"/>
                  <a:gd name="T1" fmla="*/ 295 h 295"/>
                  <a:gd name="T2" fmla="*/ 66 w 109"/>
                  <a:gd name="T3" fmla="*/ 212 h 295"/>
                  <a:gd name="T4" fmla="*/ 109 w 109"/>
                  <a:gd name="T5" fmla="*/ 0 h 295"/>
                  <a:gd name="T6" fmla="*/ 55 w 109"/>
                  <a:gd name="T7" fmla="*/ 59 h 295"/>
                  <a:gd name="T8" fmla="*/ 0 w 109"/>
                  <a:gd name="T9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295">
                    <a:moveTo>
                      <a:pt x="0" y="295"/>
                    </a:moveTo>
                    <a:cubicBezTo>
                      <a:pt x="66" y="212"/>
                      <a:pt x="66" y="212"/>
                      <a:pt x="66" y="212"/>
                    </a:cubicBezTo>
                    <a:cubicBezTo>
                      <a:pt x="80" y="89"/>
                      <a:pt x="109" y="0"/>
                      <a:pt x="109" y="0"/>
                    </a:cubicBezTo>
                    <a:cubicBezTo>
                      <a:pt x="55" y="59"/>
                      <a:pt x="55" y="59"/>
                      <a:pt x="55" y="59"/>
                    </a:cubicBezTo>
                    <a:lnTo>
                      <a:pt x="0" y="295"/>
                    </a:lnTo>
                    <a:close/>
                  </a:path>
                </a:pathLst>
              </a:custGeom>
              <a:solidFill>
                <a:srgbClr val="6DC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4" name="Freeform 544"/>
              <p:cNvSpPr/>
              <p:nvPr/>
            </p:nvSpPr>
            <p:spPr bwMode="auto">
              <a:xfrm>
                <a:off x="2908" y="1841"/>
                <a:ext cx="95" cy="410"/>
              </a:xfrm>
              <a:custGeom>
                <a:avLst/>
                <a:gdLst>
                  <a:gd name="T0" fmla="*/ 0 w 95"/>
                  <a:gd name="T1" fmla="*/ 410 h 410"/>
                  <a:gd name="T2" fmla="*/ 83 w 95"/>
                  <a:gd name="T3" fmla="*/ 306 h 410"/>
                  <a:gd name="T4" fmla="*/ 95 w 95"/>
                  <a:gd name="T5" fmla="*/ 0 h 410"/>
                  <a:gd name="T6" fmla="*/ 0 w 95"/>
                  <a:gd name="T7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410">
                    <a:moveTo>
                      <a:pt x="0" y="410"/>
                    </a:moveTo>
                    <a:lnTo>
                      <a:pt x="83" y="306"/>
                    </a:lnTo>
                    <a:lnTo>
                      <a:pt x="95" y="0"/>
                    </a:lnTo>
                    <a:lnTo>
                      <a:pt x="0" y="410"/>
                    </a:lnTo>
                    <a:close/>
                  </a:path>
                </a:pathLst>
              </a:custGeom>
              <a:solidFill>
                <a:srgbClr val="2EA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5" name="Freeform 545"/>
              <p:cNvSpPr/>
              <p:nvPr/>
            </p:nvSpPr>
            <p:spPr bwMode="auto">
              <a:xfrm>
                <a:off x="2821" y="1758"/>
                <a:ext cx="222" cy="502"/>
              </a:xfrm>
              <a:custGeom>
                <a:avLst/>
                <a:gdLst>
                  <a:gd name="T0" fmla="*/ 122 w 128"/>
                  <a:gd name="T1" fmla="*/ 0 h 289"/>
                  <a:gd name="T2" fmla="*/ 76 w 128"/>
                  <a:gd name="T3" fmla="*/ 203 h 289"/>
                  <a:gd name="T4" fmla="*/ 44 w 128"/>
                  <a:gd name="T5" fmla="*/ 233 h 289"/>
                  <a:gd name="T6" fmla="*/ 110 w 128"/>
                  <a:gd name="T7" fmla="*/ 16 h 289"/>
                  <a:gd name="T8" fmla="*/ 122 w 128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289">
                    <a:moveTo>
                      <a:pt x="122" y="0"/>
                    </a:moveTo>
                    <a:cubicBezTo>
                      <a:pt x="122" y="0"/>
                      <a:pt x="128" y="96"/>
                      <a:pt x="76" y="203"/>
                    </a:cubicBezTo>
                    <a:cubicBezTo>
                      <a:pt x="76" y="203"/>
                      <a:pt x="49" y="228"/>
                      <a:pt x="44" y="233"/>
                    </a:cubicBezTo>
                    <a:cubicBezTo>
                      <a:pt x="0" y="289"/>
                      <a:pt x="110" y="16"/>
                      <a:pt x="110" y="16"/>
                    </a:cubicBez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62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6" name="Freeform 546"/>
              <p:cNvSpPr/>
              <p:nvPr/>
            </p:nvSpPr>
            <p:spPr bwMode="auto">
              <a:xfrm>
                <a:off x="2930" y="1781"/>
                <a:ext cx="134" cy="340"/>
              </a:xfrm>
              <a:custGeom>
                <a:avLst/>
                <a:gdLst>
                  <a:gd name="T0" fmla="*/ 42 w 77"/>
                  <a:gd name="T1" fmla="*/ 161 h 196"/>
                  <a:gd name="T2" fmla="*/ 0 w 77"/>
                  <a:gd name="T3" fmla="*/ 196 h 196"/>
                  <a:gd name="T4" fmla="*/ 21 w 77"/>
                  <a:gd name="T5" fmla="*/ 72 h 196"/>
                  <a:gd name="T6" fmla="*/ 77 w 77"/>
                  <a:gd name="T7" fmla="*/ 0 h 196"/>
                  <a:gd name="T8" fmla="*/ 42 w 77"/>
                  <a:gd name="T9" fmla="*/ 16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96">
                    <a:moveTo>
                      <a:pt x="42" y="161"/>
                    </a:moveTo>
                    <a:cubicBezTo>
                      <a:pt x="0" y="196"/>
                      <a:pt x="0" y="196"/>
                      <a:pt x="0" y="196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53" y="124"/>
                      <a:pt x="42" y="16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7" name="Freeform 547"/>
              <p:cNvSpPr/>
              <p:nvPr/>
            </p:nvSpPr>
            <p:spPr bwMode="auto">
              <a:xfrm>
                <a:off x="2956" y="1796"/>
                <a:ext cx="83" cy="287"/>
              </a:xfrm>
              <a:custGeom>
                <a:avLst/>
                <a:gdLst>
                  <a:gd name="T0" fmla="*/ 21 w 48"/>
                  <a:gd name="T1" fmla="*/ 138 h 165"/>
                  <a:gd name="T2" fmla="*/ 0 w 48"/>
                  <a:gd name="T3" fmla="*/ 165 h 165"/>
                  <a:gd name="T4" fmla="*/ 27 w 48"/>
                  <a:gd name="T5" fmla="*/ 23 h 165"/>
                  <a:gd name="T6" fmla="*/ 48 w 48"/>
                  <a:gd name="T7" fmla="*/ 0 h 165"/>
                  <a:gd name="T8" fmla="*/ 21 w 48"/>
                  <a:gd name="T9" fmla="*/ 1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65">
                    <a:moveTo>
                      <a:pt x="21" y="138"/>
                    </a:moveTo>
                    <a:cubicBezTo>
                      <a:pt x="0" y="165"/>
                      <a:pt x="0" y="165"/>
                      <a:pt x="0" y="165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6" y="93"/>
                      <a:pt x="21" y="138"/>
                    </a:cubicBezTo>
                    <a:close/>
                  </a:path>
                </a:pathLst>
              </a:custGeom>
              <a:solidFill>
                <a:srgbClr val="F9F2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8" name="Freeform 548"/>
              <p:cNvSpPr/>
              <p:nvPr/>
            </p:nvSpPr>
            <p:spPr bwMode="auto">
              <a:xfrm>
                <a:off x="2854" y="1744"/>
                <a:ext cx="173" cy="463"/>
              </a:xfrm>
              <a:custGeom>
                <a:avLst/>
                <a:gdLst>
                  <a:gd name="T0" fmla="*/ 0 w 100"/>
                  <a:gd name="T1" fmla="*/ 267 h 267"/>
                  <a:gd name="T2" fmla="*/ 57 w 100"/>
                  <a:gd name="T3" fmla="*/ 211 h 267"/>
                  <a:gd name="T4" fmla="*/ 100 w 100"/>
                  <a:gd name="T5" fmla="*/ 0 h 267"/>
                  <a:gd name="T6" fmla="*/ 46 w 100"/>
                  <a:gd name="T7" fmla="*/ 58 h 267"/>
                  <a:gd name="T8" fmla="*/ 0 w 100"/>
                  <a:gd name="T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67">
                    <a:moveTo>
                      <a:pt x="0" y="267"/>
                    </a:moveTo>
                    <a:cubicBezTo>
                      <a:pt x="57" y="211"/>
                      <a:pt x="57" y="211"/>
                      <a:pt x="57" y="211"/>
                    </a:cubicBezTo>
                    <a:cubicBezTo>
                      <a:pt x="71" y="88"/>
                      <a:pt x="100" y="0"/>
                      <a:pt x="100" y="0"/>
                    </a:cubicBezTo>
                    <a:cubicBezTo>
                      <a:pt x="46" y="58"/>
                      <a:pt x="46" y="58"/>
                      <a:pt x="46" y="58"/>
                    </a:cubicBezTo>
                    <a:lnTo>
                      <a:pt x="0" y="267"/>
                    </a:lnTo>
                    <a:close/>
                  </a:path>
                </a:pathLst>
              </a:custGeom>
              <a:solidFill>
                <a:srgbClr val="264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9" name="Freeform 549"/>
              <p:cNvSpPr/>
              <p:nvPr/>
            </p:nvSpPr>
            <p:spPr bwMode="auto">
              <a:xfrm>
                <a:off x="2847" y="1788"/>
                <a:ext cx="140" cy="426"/>
              </a:xfrm>
              <a:custGeom>
                <a:avLst/>
                <a:gdLst>
                  <a:gd name="T0" fmla="*/ 0 w 81"/>
                  <a:gd name="T1" fmla="*/ 246 h 246"/>
                  <a:gd name="T2" fmla="*/ 41 w 81"/>
                  <a:gd name="T3" fmla="*/ 206 h 246"/>
                  <a:gd name="T4" fmla="*/ 81 w 81"/>
                  <a:gd name="T5" fmla="*/ 0 h 246"/>
                  <a:gd name="T6" fmla="*/ 45 w 81"/>
                  <a:gd name="T7" fmla="*/ 38 h 246"/>
                  <a:gd name="T8" fmla="*/ 0 w 81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46">
                    <a:moveTo>
                      <a:pt x="0" y="246"/>
                    </a:moveTo>
                    <a:cubicBezTo>
                      <a:pt x="41" y="206"/>
                      <a:pt x="41" y="206"/>
                      <a:pt x="41" y="206"/>
                    </a:cubicBezTo>
                    <a:cubicBezTo>
                      <a:pt x="56" y="82"/>
                      <a:pt x="81" y="0"/>
                      <a:pt x="81" y="0"/>
                    </a:cubicBezTo>
                    <a:cubicBezTo>
                      <a:pt x="45" y="38"/>
                      <a:pt x="45" y="38"/>
                      <a:pt x="45" y="38"/>
                    </a:cubicBez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062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0" name="Freeform 550"/>
              <p:cNvSpPr/>
              <p:nvPr/>
            </p:nvSpPr>
            <p:spPr bwMode="auto">
              <a:xfrm>
                <a:off x="2751" y="1800"/>
                <a:ext cx="238" cy="461"/>
              </a:xfrm>
              <a:custGeom>
                <a:avLst/>
                <a:gdLst>
                  <a:gd name="T0" fmla="*/ 137 w 137"/>
                  <a:gd name="T1" fmla="*/ 0 h 266"/>
                  <a:gd name="T2" fmla="*/ 77 w 137"/>
                  <a:gd name="T3" fmla="*/ 200 h 266"/>
                  <a:gd name="T4" fmla="*/ 44 w 137"/>
                  <a:gd name="T5" fmla="*/ 210 h 266"/>
                  <a:gd name="T6" fmla="*/ 70 w 137"/>
                  <a:gd name="T7" fmla="*/ 70 h 266"/>
                  <a:gd name="T8" fmla="*/ 137 w 137"/>
                  <a:gd name="T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266">
                    <a:moveTo>
                      <a:pt x="137" y="0"/>
                    </a:moveTo>
                    <a:cubicBezTo>
                      <a:pt x="137" y="0"/>
                      <a:pt x="122" y="103"/>
                      <a:pt x="77" y="200"/>
                    </a:cubicBezTo>
                    <a:cubicBezTo>
                      <a:pt x="77" y="200"/>
                      <a:pt x="48" y="205"/>
                      <a:pt x="44" y="210"/>
                    </a:cubicBezTo>
                    <a:cubicBezTo>
                      <a:pt x="0" y="266"/>
                      <a:pt x="70" y="70"/>
                      <a:pt x="70" y="70"/>
                    </a:cubicBez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18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1" name="Freeform 551"/>
              <p:cNvSpPr/>
              <p:nvPr/>
            </p:nvSpPr>
            <p:spPr bwMode="auto">
              <a:xfrm>
                <a:off x="2888" y="1831"/>
                <a:ext cx="84" cy="286"/>
              </a:xfrm>
              <a:custGeom>
                <a:avLst/>
                <a:gdLst>
                  <a:gd name="T0" fmla="*/ 21 w 48"/>
                  <a:gd name="T1" fmla="*/ 139 h 165"/>
                  <a:gd name="T2" fmla="*/ 0 w 48"/>
                  <a:gd name="T3" fmla="*/ 165 h 165"/>
                  <a:gd name="T4" fmla="*/ 27 w 48"/>
                  <a:gd name="T5" fmla="*/ 23 h 165"/>
                  <a:gd name="T6" fmla="*/ 48 w 48"/>
                  <a:gd name="T7" fmla="*/ 0 h 165"/>
                  <a:gd name="T8" fmla="*/ 21 w 48"/>
                  <a:gd name="T9" fmla="*/ 13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65">
                    <a:moveTo>
                      <a:pt x="21" y="139"/>
                    </a:moveTo>
                    <a:cubicBezTo>
                      <a:pt x="0" y="165"/>
                      <a:pt x="0" y="165"/>
                      <a:pt x="0" y="165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6" y="94"/>
                      <a:pt x="21" y="139"/>
                    </a:cubicBezTo>
                    <a:close/>
                  </a:path>
                </a:pathLst>
              </a:custGeom>
              <a:solidFill>
                <a:srgbClr val="F9F2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2" name="Freeform 552"/>
              <p:cNvSpPr/>
              <p:nvPr/>
            </p:nvSpPr>
            <p:spPr bwMode="auto">
              <a:xfrm>
                <a:off x="2862" y="1805"/>
                <a:ext cx="101" cy="350"/>
              </a:xfrm>
              <a:custGeom>
                <a:avLst/>
                <a:gdLst>
                  <a:gd name="T0" fmla="*/ 22 w 58"/>
                  <a:gd name="T1" fmla="*/ 175 h 202"/>
                  <a:gd name="T2" fmla="*/ 0 w 58"/>
                  <a:gd name="T3" fmla="*/ 202 h 202"/>
                  <a:gd name="T4" fmla="*/ 8 w 58"/>
                  <a:gd name="T5" fmla="*/ 86 h 202"/>
                  <a:gd name="T6" fmla="*/ 58 w 58"/>
                  <a:gd name="T7" fmla="*/ 0 h 202"/>
                  <a:gd name="T8" fmla="*/ 22 w 58"/>
                  <a:gd name="T9" fmla="*/ 17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202">
                    <a:moveTo>
                      <a:pt x="22" y="175"/>
                    </a:moveTo>
                    <a:cubicBezTo>
                      <a:pt x="0" y="202"/>
                      <a:pt x="0" y="202"/>
                      <a:pt x="0" y="202"/>
                    </a:cubicBezTo>
                    <a:cubicBezTo>
                      <a:pt x="8" y="86"/>
                      <a:pt x="8" y="86"/>
                      <a:pt x="8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47" y="130"/>
                      <a:pt x="22" y="17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3" name="Freeform 553"/>
              <p:cNvSpPr/>
              <p:nvPr/>
            </p:nvSpPr>
            <p:spPr bwMode="auto">
              <a:xfrm>
                <a:off x="2857" y="1845"/>
                <a:ext cx="99" cy="290"/>
              </a:xfrm>
              <a:custGeom>
                <a:avLst/>
                <a:gdLst>
                  <a:gd name="T0" fmla="*/ 47 w 99"/>
                  <a:gd name="T1" fmla="*/ 234 h 290"/>
                  <a:gd name="T2" fmla="*/ 0 w 99"/>
                  <a:gd name="T3" fmla="*/ 290 h 290"/>
                  <a:gd name="T4" fmla="*/ 2 w 99"/>
                  <a:gd name="T5" fmla="*/ 116 h 290"/>
                  <a:gd name="T6" fmla="*/ 99 w 99"/>
                  <a:gd name="T7" fmla="*/ 0 h 290"/>
                  <a:gd name="T8" fmla="*/ 47 w 99"/>
                  <a:gd name="T9" fmla="*/ 234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90">
                    <a:moveTo>
                      <a:pt x="47" y="234"/>
                    </a:moveTo>
                    <a:lnTo>
                      <a:pt x="0" y="290"/>
                    </a:lnTo>
                    <a:lnTo>
                      <a:pt x="2" y="116"/>
                    </a:lnTo>
                    <a:lnTo>
                      <a:pt x="99" y="0"/>
                    </a:lnTo>
                    <a:lnTo>
                      <a:pt x="47" y="234"/>
                    </a:lnTo>
                    <a:close/>
                  </a:path>
                </a:pathLst>
              </a:custGeom>
              <a:solidFill>
                <a:srgbClr val="5063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4" name="Freeform 554"/>
              <p:cNvSpPr/>
              <p:nvPr/>
            </p:nvSpPr>
            <p:spPr bwMode="auto">
              <a:xfrm>
                <a:off x="2791" y="1779"/>
                <a:ext cx="169" cy="425"/>
              </a:xfrm>
              <a:custGeom>
                <a:avLst/>
                <a:gdLst>
                  <a:gd name="T0" fmla="*/ 0 w 97"/>
                  <a:gd name="T1" fmla="*/ 245 h 245"/>
                  <a:gd name="T2" fmla="*/ 54 w 97"/>
                  <a:gd name="T3" fmla="*/ 212 h 245"/>
                  <a:gd name="T4" fmla="*/ 97 w 97"/>
                  <a:gd name="T5" fmla="*/ 0 h 245"/>
                  <a:gd name="T6" fmla="*/ 34 w 97"/>
                  <a:gd name="T7" fmla="*/ 85 h 245"/>
                  <a:gd name="T8" fmla="*/ 0 w 97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245">
                    <a:moveTo>
                      <a:pt x="0" y="245"/>
                    </a:moveTo>
                    <a:cubicBezTo>
                      <a:pt x="54" y="212"/>
                      <a:pt x="54" y="212"/>
                      <a:pt x="54" y="212"/>
                    </a:cubicBezTo>
                    <a:cubicBezTo>
                      <a:pt x="68" y="88"/>
                      <a:pt x="97" y="0"/>
                      <a:pt x="97" y="0"/>
                    </a:cubicBezTo>
                    <a:cubicBezTo>
                      <a:pt x="34" y="85"/>
                      <a:pt x="34" y="85"/>
                      <a:pt x="34" y="85"/>
                    </a:cubicBezTo>
                    <a:lnTo>
                      <a:pt x="0" y="245"/>
                    </a:lnTo>
                    <a:close/>
                  </a:path>
                </a:pathLst>
              </a:custGeom>
              <a:solidFill>
                <a:srgbClr val="FBA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5" name="Freeform 555"/>
              <p:cNvSpPr/>
              <p:nvPr/>
            </p:nvSpPr>
            <p:spPr bwMode="auto">
              <a:xfrm>
                <a:off x="2774" y="1876"/>
                <a:ext cx="130" cy="333"/>
              </a:xfrm>
              <a:custGeom>
                <a:avLst/>
                <a:gdLst>
                  <a:gd name="T0" fmla="*/ 0 w 75"/>
                  <a:gd name="T1" fmla="*/ 192 h 192"/>
                  <a:gd name="T2" fmla="*/ 50 w 75"/>
                  <a:gd name="T3" fmla="*/ 164 h 192"/>
                  <a:gd name="T4" fmla="*/ 65 w 75"/>
                  <a:gd name="T5" fmla="*/ 0 h 192"/>
                  <a:gd name="T6" fmla="*/ 34 w 75"/>
                  <a:gd name="T7" fmla="*/ 41 h 192"/>
                  <a:gd name="T8" fmla="*/ 0 w 75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2">
                    <a:moveTo>
                      <a:pt x="0" y="192"/>
                    </a:moveTo>
                    <a:cubicBezTo>
                      <a:pt x="50" y="164"/>
                      <a:pt x="50" y="164"/>
                      <a:pt x="50" y="164"/>
                    </a:cubicBezTo>
                    <a:cubicBezTo>
                      <a:pt x="75" y="12"/>
                      <a:pt x="65" y="0"/>
                      <a:pt x="65" y="0"/>
                    </a:cubicBezTo>
                    <a:cubicBezTo>
                      <a:pt x="34" y="41"/>
                      <a:pt x="34" y="41"/>
                      <a:pt x="34" y="41"/>
                    </a:cubicBez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E18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6" name="Freeform 556"/>
              <p:cNvSpPr/>
              <p:nvPr/>
            </p:nvSpPr>
            <p:spPr bwMode="auto">
              <a:xfrm>
                <a:off x="2758" y="2148"/>
                <a:ext cx="231" cy="120"/>
              </a:xfrm>
              <a:custGeom>
                <a:avLst/>
                <a:gdLst>
                  <a:gd name="T0" fmla="*/ 0 w 231"/>
                  <a:gd name="T1" fmla="*/ 75 h 120"/>
                  <a:gd name="T2" fmla="*/ 176 w 231"/>
                  <a:gd name="T3" fmla="*/ 120 h 120"/>
                  <a:gd name="T4" fmla="*/ 231 w 231"/>
                  <a:gd name="T5" fmla="*/ 46 h 120"/>
                  <a:gd name="T6" fmla="*/ 54 w 231"/>
                  <a:gd name="T7" fmla="*/ 0 h 120"/>
                  <a:gd name="T8" fmla="*/ 0 w 231"/>
                  <a:gd name="T9" fmla="*/ 7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20">
                    <a:moveTo>
                      <a:pt x="0" y="75"/>
                    </a:moveTo>
                    <a:lnTo>
                      <a:pt x="176" y="120"/>
                    </a:lnTo>
                    <a:lnTo>
                      <a:pt x="231" y="46"/>
                    </a:lnTo>
                    <a:lnTo>
                      <a:pt x="5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F9F2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7" name="Freeform 557"/>
              <p:cNvSpPr/>
              <p:nvPr/>
            </p:nvSpPr>
            <p:spPr bwMode="auto">
              <a:xfrm>
                <a:off x="2758" y="2148"/>
                <a:ext cx="176" cy="120"/>
              </a:xfrm>
              <a:custGeom>
                <a:avLst/>
                <a:gdLst>
                  <a:gd name="T0" fmla="*/ 0 w 176"/>
                  <a:gd name="T1" fmla="*/ 75 h 120"/>
                  <a:gd name="T2" fmla="*/ 176 w 176"/>
                  <a:gd name="T3" fmla="*/ 120 h 120"/>
                  <a:gd name="T4" fmla="*/ 54 w 176"/>
                  <a:gd name="T5" fmla="*/ 0 h 120"/>
                  <a:gd name="T6" fmla="*/ 0 w 176"/>
                  <a:gd name="T7" fmla="*/ 7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120">
                    <a:moveTo>
                      <a:pt x="0" y="75"/>
                    </a:moveTo>
                    <a:lnTo>
                      <a:pt x="176" y="120"/>
                    </a:lnTo>
                    <a:lnTo>
                      <a:pt x="5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F5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8" name="Freeform 558"/>
              <p:cNvSpPr/>
              <p:nvPr/>
            </p:nvSpPr>
            <p:spPr bwMode="auto">
              <a:xfrm>
                <a:off x="2758" y="1742"/>
                <a:ext cx="117" cy="481"/>
              </a:xfrm>
              <a:custGeom>
                <a:avLst/>
                <a:gdLst>
                  <a:gd name="T0" fmla="*/ 31 w 67"/>
                  <a:gd name="T1" fmla="*/ 234 h 277"/>
                  <a:gd name="T2" fmla="*/ 0 w 67"/>
                  <a:gd name="T3" fmla="*/ 277 h 277"/>
                  <a:gd name="T4" fmla="*/ 67 w 67"/>
                  <a:gd name="T5" fmla="*/ 0 h 277"/>
                  <a:gd name="T6" fmla="*/ 31 w 67"/>
                  <a:gd name="T7" fmla="*/ 234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77">
                    <a:moveTo>
                      <a:pt x="31" y="234"/>
                    </a:moveTo>
                    <a:cubicBezTo>
                      <a:pt x="0" y="277"/>
                      <a:pt x="0" y="277"/>
                      <a:pt x="0" y="277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59" y="123"/>
                      <a:pt x="31" y="2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9" name="Freeform 559"/>
              <p:cNvSpPr/>
              <p:nvPr/>
            </p:nvSpPr>
            <p:spPr bwMode="auto">
              <a:xfrm>
                <a:off x="2717" y="2320"/>
                <a:ext cx="62" cy="262"/>
              </a:xfrm>
              <a:custGeom>
                <a:avLst/>
                <a:gdLst>
                  <a:gd name="T0" fmla="*/ 15 w 36"/>
                  <a:gd name="T1" fmla="*/ 0 h 151"/>
                  <a:gd name="T2" fmla="*/ 34 w 36"/>
                  <a:gd name="T3" fmla="*/ 103 h 151"/>
                  <a:gd name="T4" fmla="*/ 18 w 36"/>
                  <a:gd name="T5" fmla="*/ 147 h 151"/>
                  <a:gd name="T6" fmla="*/ 12 w 36"/>
                  <a:gd name="T7" fmla="*/ 149 h 151"/>
                  <a:gd name="T8" fmla="*/ 13 w 36"/>
                  <a:gd name="T9" fmla="*/ 141 h 151"/>
                  <a:gd name="T10" fmla="*/ 30 w 36"/>
                  <a:gd name="T11" fmla="*/ 106 h 151"/>
                  <a:gd name="T12" fmla="*/ 0 w 36"/>
                  <a:gd name="T13" fmla="*/ 6 h 151"/>
                  <a:gd name="T14" fmla="*/ 15 w 36"/>
                  <a:gd name="T15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51">
                    <a:moveTo>
                      <a:pt x="15" y="0"/>
                    </a:moveTo>
                    <a:cubicBezTo>
                      <a:pt x="15" y="0"/>
                      <a:pt x="32" y="86"/>
                      <a:pt x="34" y="103"/>
                    </a:cubicBezTo>
                    <a:cubicBezTo>
                      <a:pt x="36" y="124"/>
                      <a:pt x="18" y="147"/>
                      <a:pt x="18" y="147"/>
                    </a:cubicBezTo>
                    <a:cubicBezTo>
                      <a:pt x="18" y="147"/>
                      <a:pt x="14" y="151"/>
                      <a:pt x="12" y="149"/>
                    </a:cubicBezTo>
                    <a:cubicBezTo>
                      <a:pt x="11" y="148"/>
                      <a:pt x="10" y="147"/>
                      <a:pt x="13" y="141"/>
                    </a:cubicBezTo>
                    <a:cubicBezTo>
                      <a:pt x="20" y="128"/>
                      <a:pt x="31" y="119"/>
                      <a:pt x="30" y="106"/>
                    </a:cubicBezTo>
                    <a:cubicBezTo>
                      <a:pt x="29" y="93"/>
                      <a:pt x="20" y="28"/>
                      <a:pt x="0" y="6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6F2B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0" name="Freeform 560"/>
              <p:cNvSpPr/>
              <p:nvPr/>
            </p:nvSpPr>
            <p:spPr bwMode="auto">
              <a:xfrm>
                <a:off x="2663" y="2343"/>
                <a:ext cx="156" cy="220"/>
              </a:xfrm>
              <a:custGeom>
                <a:avLst/>
                <a:gdLst>
                  <a:gd name="T0" fmla="*/ 90 w 90"/>
                  <a:gd name="T1" fmla="*/ 122 h 127"/>
                  <a:gd name="T2" fmla="*/ 45 w 90"/>
                  <a:gd name="T3" fmla="*/ 28 h 127"/>
                  <a:gd name="T4" fmla="*/ 6 w 90"/>
                  <a:gd name="T5" fmla="*/ 2 h 127"/>
                  <a:gd name="T6" fmla="*/ 0 w 90"/>
                  <a:gd name="T7" fmla="*/ 3 h 127"/>
                  <a:gd name="T8" fmla="*/ 5 w 90"/>
                  <a:gd name="T9" fmla="*/ 9 h 127"/>
                  <a:gd name="T10" fmla="*/ 40 w 90"/>
                  <a:gd name="T11" fmla="*/ 28 h 127"/>
                  <a:gd name="T12" fmla="*/ 73 w 90"/>
                  <a:gd name="T13" fmla="*/ 127 h 127"/>
                  <a:gd name="T14" fmla="*/ 90 w 90"/>
                  <a:gd name="T15" fmla="*/ 12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127">
                    <a:moveTo>
                      <a:pt x="90" y="122"/>
                    </a:moveTo>
                    <a:cubicBezTo>
                      <a:pt x="90" y="122"/>
                      <a:pt x="54" y="43"/>
                      <a:pt x="45" y="28"/>
                    </a:cubicBezTo>
                    <a:cubicBezTo>
                      <a:pt x="35" y="10"/>
                      <a:pt x="6" y="2"/>
                      <a:pt x="6" y="2"/>
                    </a:cubicBezTo>
                    <a:cubicBezTo>
                      <a:pt x="6" y="2"/>
                      <a:pt x="1" y="0"/>
                      <a:pt x="0" y="3"/>
                    </a:cubicBezTo>
                    <a:cubicBezTo>
                      <a:pt x="0" y="5"/>
                      <a:pt x="0" y="7"/>
                      <a:pt x="5" y="9"/>
                    </a:cubicBezTo>
                    <a:cubicBezTo>
                      <a:pt x="19" y="16"/>
                      <a:pt x="33" y="17"/>
                      <a:pt x="40" y="28"/>
                    </a:cubicBezTo>
                    <a:cubicBezTo>
                      <a:pt x="46" y="39"/>
                      <a:pt x="77" y="97"/>
                      <a:pt x="73" y="127"/>
                    </a:cubicBezTo>
                    <a:cubicBezTo>
                      <a:pt x="90" y="122"/>
                      <a:pt x="90" y="122"/>
                      <a:pt x="90" y="122"/>
                    </a:cubicBezTo>
                  </a:path>
                </a:pathLst>
              </a:custGeom>
              <a:solidFill>
                <a:srgbClr val="6F2B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1" name="Freeform 561"/>
              <p:cNvSpPr>
                <a:spLocks noEditPoints="1"/>
              </p:cNvSpPr>
              <p:nvPr/>
            </p:nvSpPr>
            <p:spPr bwMode="auto">
              <a:xfrm>
                <a:off x="2687" y="2320"/>
                <a:ext cx="132" cy="247"/>
              </a:xfrm>
              <a:custGeom>
                <a:avLst/>
                <a:gdLst>
                  <a:gd name="T0" fmla="*/ 76 w 76"/>
                  <a:gd name="T1" fmla="*/ 136 h 142"/>
                  <a:gd name="T2" fmla="*/ 74 w 76"/>
                  <a:gd name="T3" fmla="*/ 124 h 142"/>
                  <a:gd name="T4" fmla="*/ 69 w 76"/>
                  <a:gd name="T5" fmla="*/ 103 h 142"/>
                  <a:gd name="T6" fmla="*/ 62 w 76"/>
                  <a:gd name="T7" fmla="*/ 87 h 142"/>
                  <a:gd name="T8" fmla="*/ 62 w 76"/>
                  <a:gd name="T9" fmla="*/ 87 h 142"/>
                  <a:gd name="T10" fmla="*/ 55 w 76"/>
                  <a:gd name="T11" fmla="*/ 68 h 142"/>
                  <a:gd name="T12" fmla="*/ 50 w 76"/>
                  <a:gd name="T13" fmla="*/ 49 h 142"/>
                  <a:gd name="T14" fmla="*/ 50 w 76"/>
                  <a:gd name="T15" fmla="*/ 49 h 142"/>
                  <a:gd name="T16" fmla="*/ 46 w 76"/>
                  <a:gd name="T17" fmla="*/ 31 h 142"/>
                  <a:gd name="T18" fmla="*/ 38 w 76"/>
                  <a:gd name="T19" fmla="*/ 12 h 142"/>
                  <a:gd name="T20" fmla="*/ 32 w 76"/>
                  <a:gd name="T21" fmla="*/ 0 h 142"/>
                  <a:gd name="T22" fmla="*/ 13 w 76"/>
                  <a:gd name="T23" fmla="*/ 6 h 142"/>
                  <a:gd name="T24" fmla="*/ 10 w 76"/>
                  <a:gd name="T25" fmla="*/ 11 h 142"/>
                  <a:gd name="T26" fmla="*/ 10 w 76"/>
                  <a:gd name="T27" fmla="*/ 11 h 142"/>
                  <a:gd name="T28" fmla="*/ 10 w 76"/>
                  <a:gd name="T29" fmla="*/ 11 h 142"/>
                  <a:gd name="T30" fmla="*/ 10 w 76"/>
                  <a:gd name="T31" fmla="*/ 11 h 142"/>
                  <a:gd name="T32" fmla="*/ 5 w 76"/>
                  <a:gd name="T33" fmla="*/ 44 h 142"/>
                  <a:gd name="T34" fmla="*/ 33 w 76"/>
                  <a:gd name="T35" fmla="*/ 69 h 142"/>
                  <a:gd name="T36" fmla="*/ 40 w 76"/>
                  <a:gd name="T37" fmla="*/ 73 h 142"/>
                  <a:gd name="T38" fmla="*/ 36 w 76"/>
                  <a:gd name="T39" fmla="*/ 81 h 142"/>
                  <a:gd name="T40" fmla="*/ 28 w 76"/>
                  <a:gd name="T41" fmla="*/ 116 h 142"/>
                  <a:gd name="T42" fmla="*/ 51 w 76"/>
                  <a:gd name="T43" fmla="*/ 141 h 142"/>
                  <a:gd name="T44" fmla="*/ 51 w 76"/>
                  <a:gd name="T45" fmla="*/ 141 h 142"/>
                  <a:gd name="T46" fmla="*/ 52 w 76"/>
                  <a:gd name="T47" fmla="*/ 141 h 142"/>
                  <a:gd name="T48" fmla="*/ 52 w 76"/>
                  <a:gd name="T49" fmla="*/ 141 h 142"/>
                  <a:gd name="T50" fmla="*/ 57 w 76"/>
                  <a:gd name="T51" fmla="*/ 142 h 142"/>
                  <a:gd name="T52" fmla="*/ 76 w 76"/>
                  <a:gd name="T53" fmla="*/ 136 h 142"/>
                  <a:gd name="T54" fmla="*/ 34 w 76"/>
                  <a:gd name="T55" fmla="*/ 66 h 142"/>
                  <a:gd name="T56" fmla="*/ 6 w 76"/>
                  <a:gd name="T57" fmla="*/ 45 h 142"/>
                  <a:gd name="T58" fmla="*/ 16 w 76"/>
                  <a:gd name="T59" fmla="*/ 12 h 142"/>
                  <a:gd name="T60" fmla="*/ 43 w 76"/>
                  <a:gd name="T61" fmla="*/ 33 h 142"/>
                  <a:gd name="T62" fmla="*/ 34 w 76"/>
                  <a:gd name="T63" fmla="*/ 66 h 142"/>
                  <a:gd name="T64" fmla="*/ 29 w 76"/>
                  <a:gd name="T65" fmla="*/ 115 h 142"/>
                  <a:gd name="T66" fmla="*/ 39 w 76"/>
                  <a:gd name="T67" fmla="*/ 82 h 142"/>
                  <a:gd name="T68" fmla="*/ 66 w 76"/>
                  <a:gd name="T69" fmla="*/ 103 h 142"/>
                  <a:gd name="T70" fmla="*/ 56 w 76"/>
                  <a:gd name="T71" fmla="*/ 137 h 142"/>
                  <a:gd name="T72" fmla="*/ 29 w 76"/>
                  <a:gd name="T73" fmla="*/ 11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2">
                    <a:moveTo>
                      <a:pt x="76" y="136"/>
                    </a:moveTo>
                    <a:cubicBezTo>
                      <a:pt x="76" y="134"/>
                      <a:pt x="75" y="127"/>
                      <a:pt x="74" y="124"/>
                    </a:cubicBezTo>
                    <a:cubicBezTo>
                      <a:pt x="74" y="119"/>
                      <a:pt x="72" y="112"/>
                      <a:pt x="69" y="103"/>
                    </a:cubicBezTo>
                    <a:cubicBezTo>
                      <a:pt x="66" y="96"/>
                      <a:pt x="64" y="90"/>
                      <a:pt x="62" y="8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62" y="87"/>
                      <a:pt x="57" y="75"/>
                      <a:pt x="55" y="68"/>
                    </a:cubicBezTo>
                    <a:cubicBezTo>
                      <a:pt x="52" y="61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49" y="44"/>
                      <a:pt x="48" y="39"/>
                      <a:pt x="46" y="31"/>
                    </a:cubicBezTo>
                    <a:cubicBezTo>
                      <a:pt x="43" y="22"/>
                      <a:pt x="40" y="16"/>
                      <a:pt x="38" y="12"/>
                    </a:cubicBezTo>
                    <a:cubicBezTo>
                      <a:pt x="36" y="8"/>
                      <a:pt x="33" y="2"/>
                      <a:pt x="32" y="0"/>
                    </a:cubicBezTo>
                    <a:cubicBezTo>
                      <a:pt x="24" y="2"/>
                      <a:pt x="20" y="3"/>
                      <a:pt x="13" y="6"/>
                    </a:cubicBezTo>
                    <a:cubicBezTo>
                      <a:pt x="13" y="8"/>
                      <a:pt x="11" y="10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" y="17"/>
                      <a:pt x="0" y="31"/>
                      <a:pt x="5" y="44"/>
                    </a:cubicBezTo>
                    <a:cubicBezTo>
                      <a:pt x="10" y="60"/>
                      <a:pt x="20" y="71"/>
                      <a:pt x="33" y="69"/>
                    </a:cubicBezTo>
                    <a:cubicBezTo>
                      <a:pt x="35" y="69"/>
                      <a:pt x="38" y="69"/>
                      <a:pt x="40" y="73"/>
                    </a:cubicBezTo>
                    <a:cubicBezTo>
                      <a:pt x="41" y="77"/>
                      <a:pt x="38" y="79"/>
                      <a:pt x="36" y="81"/>
                    </a:cubicBezTo>
                    <a:cubicBezTo>
                      <a:pt x="25" y="86"/>
                      <a:pt x="23" y="101"/>
                      <a:pt x="28" y="116"/>
                    </a:cubicBezTo>
                    <a:cubicBezTo>
                      <a:pt x="32" y="130"/>
                      <a:pt x="41" y="141"/>
                      <a:pt x="51" y="141"/>
                    </a:cubicBezTo>
                    <a:cubicBezTo>
                      <a:pt x="51" y="141"/>
                      <a:pt x="51" y="141"/>
                      <a:pt x="51" y="141"/>
                    </a:cubicBezTo>
                    <a:cubicBezTo>
                      <a:pt x="52" y="141"/>
                      <a:pt x="52" y="141"/>
                      <a:pt x="52" y="141"/>
                    </a:cubicBezTo>
                    <a:cubicBezTo>
                      <a:pt x="52" y="141"/>
                      <a:pt x="52" y="141"/>
                      <a:pt x="52" y="141"/>
                    </a:cubicBezTo>
                    <a:cubicBezTo>
                      <a:pt x="53" y="141"/>
                      <a:pt x="56" y="141"/>
                      <a:pt x="57" y="142"/>
                    </a:cubicBezTo>
                    <a:cubicBezTo>
                      <a:pt x="65" y="141"/>
                      <a:pt x="69" y="140"/>
                      <a:pt x="76" y="136"/>
                    </a:cubicBezTo>
                    <a:moveTo>
                      <a:pt x="34" y="66"/>
                    </a:moveTo>
                    <a:cubicBezTo>
                      <a:pt x="22" y="70"/>
                      <a:pt x="11" y="60"/>
                      <a:pt x="6" y="45"/>
                    </a:cubicBezTo>
                    <a:cubicBezTo>
                      <a:pt x="1" y="30"/>
                      <a:pt x="3" y="16"/>
                      <a:pt x="16" y="12"/>
                    </a:cubicBezTo>
                    <a:cubicBezTo>
                      <a:pt x="28" y="8"/>
                      <a:pt x="35" y="8"/>
                      <a:pt x="43" y="33"/>
                    </a:cubicBezTo>
                    <a:cubicBezTo>
                      <a:pt x="52" y="62"/>
                      <a:pt x="46" y="62"/>
                      <a:pt x="34" y="66"/>
                    </a:cubicBezTo>
                    <a:moveTo>
                      <a:pt x="29" y="115"/>
                    </a:moveTo>
                    <a:cubicBezTo>
                      <a:pt x="24" y="100"/>
                      <a:pt x="27" y="86"/>
                      <a:pt x="39" y="82"/>
                    </a:cubicBezTo>
                    <a:cubicBezTo>
                      <a:pt x="51" y="78"/>
                      <a:pt x="57" y="75"/>
                      <a:pt x="66" y="103"/>
                    </a:cubicBezTo>
                    <a:cubicBezTo>
                      <a:pt x="74" y="128"/>
                      <a:pt x="68" y="133"/>
                      <a:pt x="56" y="137"/>
                    </a:cubicBezTo>
                    <a:cubicBezTo>
                      <a:pt x="43" y="140"/>
                      <a:pt x="34" y="130"/>
                      <a:pt x="29" y="115"/>
                    </a:cubicBezTo>
                  </a:path>
                </a:pathLst>
              </a:custGeom>
              <a:solidFill>
                <a:srgbClr val="F04C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3634" name="Picture 562"/>
              <p:cNvPicPr>
                <a:picLocks noChangeAspect="1" noChangeArrowheads="1"/>
              </p:cNvPicPr>
              <p:nvPr/>
            </p:nvPicPr>
            <p:blipFill>
              <a:blip r:embed="rId39" cstate="email"/>
              <a:srcRect/>
              <a:stretch>
                <a:fillRect/>
              </a:stretch>
            </p:blipFill>
            <p:spPr bwMode="auto">
              <a:xfrm>
                <a:off x="2702" y="2332"/>
                <a:ext cx="70" cy="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22" name="Freeform 563"/>
              <p:cNvSpPr>
                <a:spLocks noEditPoints="1"/>
              </p:cNvSpPr>
              <p:nvPr/>
            </p:nvSpPr>
            <p:spPr bwMode="auto">
              <a:xfrm>
                <a:off x="2698" y="2345"/>
                <a:ext cx="72" cy="88"/>
              </a:xfrm>
              <a:custGeom>
                <a:avLst/>
                <a:gdLst>
                  <a:gd name="T0" fmla="*/ 32 w 42"/>
                  <a:gd name="T1" fmla="*/ 51 h 51"/>
                  <a:gd name="T2" fmla="*/ 32 w 42"/>
                  <a:gd name="T3" fmla="*/ 51 h 51"/>
                  <a:gd name="T4" fmla="*/ 32 w 42"/>
                  <a:gd name="T5" fmla="*/ 51 h 51"/>
                  <a:gd name="T6" fmla="*/ 32 w 42"/>
                  <a:gd name="T7" fmla="*/ 51 h 51"/>
                  <a:gd name="T8" fmla="*/ 41 w 42"/>
                  <a:gd name="T9" fmla="*/ 32 h 51"/>
                  <a:gd name="T10" fmla="*/ 38 w 42"/>
                  <a:gd name="T11" fmla="*/ 48 h 51"/>
                  <a:gd name="T12" fmla="*/ 38 w 42"/>
                  <a:gd name="T13" fmla="*/ 48 h 51"/>
                  <a:gd name="T14" fmla="*/ 42 w 42"/>
                  <a:gd name="T15" fmla="*/ 39 h 51"/>
                  <a:gd name="T16" fmla="*/ 41 w 42"/>
                  <a:gd name="T17" fmla="*/ 32 h 51"/>
                  <a:gd name="T18" fmla="*/ 41 w 42"/>
                  <a:gd name="T19" fmla="*/ 32 h 51"/>
                  <a:gd name="T20" fmla="*/ 5 w 42"/>
                  <a:gd name="T21" fmla="*/ 0 h 51"/>
                  <a:gd name="T22" fmla="*/ 0 w 42"/>
                  <a:gd name="T23" fmla="*/ 6 h 51"/>
                  <a:gd name="T24" fmla="*/ 25 w 42"/>
                  <a:gd name="T25" fmla="*/ 19 h 51"/>
                  <a:gd name="T26" fmla="*/ 24 w 42"/>
                  <a:gd name="T27" fmla="*/ 17 h 51"/>
                  <a:gd name="T28" fmla="*/ 5 w 42"/>
                  <a:gd name="T2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51">
                    <a:moveTo>
                      <a:pt x="32" y="51"/>
                    </a:move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moveTo>
                      <a:pt x="41" y="32"/>
                    </a:moveTo>
                    <a:cubicBezTo>
                      <a:pt x="42" y="41"/>
                      <a:pt x="41" y="45"/>
                      <a:pt x="38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40" y="46"/>
                      <a:pt x="42" y="44"/>
                      <a:pt x="42" y="39"/>
                    </a:cubicBezTo>
                    <a:cubicBezTo>
                      <a:pt x="42" y="37"/>
                      <a:pt x="41" y="35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5" y="0"/>
                    </a:moveTo>
                    <a:cubicBezTo>
                      <a:pt x="3" y="1"/>
                      <a:pt x="1" y="3"/>
                      <a:pt x="0" y="6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5" y="18"/>
                      <a:pt x="24" y="17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A79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3" name="Freeform 564"/>
              <p:cNvSpPr>
                <a:spLocks noEditPoints="1"/>
              </p:cNvSpPr>
              <p:nvPr/>
            </p:nvSpPr>
            <p:spPr bwMode="auto">
              <a:xfrm>
                <a:off x="2722" y="2338"/>
                <a:ext cx="41" cy="92"/>
              </a:xfrm>
              <a:custGeom>
                <a:avLst/>
                <a:gdLst>
                  <a:gd name="T0" fmla="*/ 24 w 24"/>
                  <a:gd name="T1" fmla="*/ 52 h 53"/>
                  <a:gd name="T2" fmla="*/ 22 w 24"/>
                  <a:gd name="T3" fmla="*/ 53 h 53"/>
                  <a:gd name="T4" fmla="*/ 22 w 24"/>
                  <a:gd name="T5" fmla="*/ 53 h 53"/>
                  <a:gd name="T6" fmla="*/ 24 w 24"/>
                  <a:gd name="T7" fmla="*/ 52 h 53"/>
                  <a:gd name="T8" fmla="*/ 24 w 24"/>
                  <a:gd name="T9" fmla="*/ 52 h 53"/>
                  <a:gd name="T10" fmla="*/ 5 w 24"/>
                  <a:gd name="T11" fmla="*/ 0 h 53"/>
                  <a:gd name="T12" fmla="*/ 5 w 24"/>
                  <a:gd name="T13" fmla="*/ 0 h 53"/>
                  <a:gd name="T14" fmla="*/ 0 w 24"/>
                  <a:gd name="T15" fmla="*/ 1 h 53"/>
                  <a:gd name="T16" fmla="*/ 10 w 24"/>
                  <a:gd name="T17" fmla="*/ 21 h 53"/>
                  <a:gd name="T18" fmla="*/ 11 w 24"/>
                  <a:gd name="T19" fmla="*/ 23 h 53"/>
                  <a:gd name="T20" fmla="*/ 20 w 24"/>
                  <a:gd name="T21" fmla="*/ 28 h 53"/>
                  <a:gd name="T22" fmla="*/ 15 w 24"/>
                  <a:gd name="T23" fmla="*/ 6 h 53"/>
                  <a:gd name="T24" fmla="*/ 5 w 24"/>
                  <a:gd name="T25" fmla="*/ 0 h 53"/>
                  <a:gd name="T26" fmla="*/ 5 w 24"/>
                  <a:gd name="T2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53">
                    <a:moveTo>
                      <a:pt x="24" y="52"/>
                    </a:moveTo>
                    <a:cubicBezTo>
                      <a:pt x="24" y="52"/>
                      <a:pt x="23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4" y="6"/>
                      <a:pt x="7" y="13"/>
                      <a:pt x="10" y="21"/>
                    </a:cubicBezTo>
                    <a:cubicBezTo>
                      <a:pt x="11" y="22"/>
                      <a:pt x="11" y="23"/>
                      <a:pt x="11" y="23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8" y="20"/>
                      <a:pt x="16" y="12"/>
                      <a:pt x="15" y="6"/>
                    </a:cubicBezTo>
                    <a:cubicBezTo>
                      <a:pt x="12" y="2"/>
                      <a:pt x="9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623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4" name="Freeform 565"/>
              <p:cNvSpPr/>
              <p:nvPr/>
            </p:nvSpPr>
            <p:spPr bwMode="auto">
              <a:xfrm>
                <a:off x="2753" y="2430"/>
                <a:ext cx="7" cy="3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0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3" y="1"/>
                      <a:pt x="2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623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5" name="Freeform 566"/>
              <p:cNvSpPr>
                <a:spLocks noEditPoints="1"/>
              </p:cNvSpPr>
              <p:nvPr/>
            </p:nvSpPr>
            <p:spPr bwMode="auto">
              <a:xfrm>
                <a:off x="2698" y="2338"/>
                <a:ext cx="72" cy="74"/>
              </a:xfrm>
              <a:custGeom>
                <a:avLst/>
                <a:gdLst>
                  <a:gd name="T0" fmla="*/ 37 w 42"/>
                  <a:gd name="T1" fmla="*/ 23 h 43"/>
                  <a:gd name="T2" fmla="*/ 37 w 42"/>
                  <a:gd name="T3" fmla="*/ 23 h 43"/>
                  <a:gd name="T4" fmla="*/ 41 w 42"/>
                  <a:gd name="T5" fmla="*/ 36 h 43"/>
                  <a:gd name="T6" fmla="*/ 42 w 42"/>
                  <a:gd name="T7" fmla="*/ 43 h 43"/>
                  <a:gd name="T8" fmla="*/ 37 w 42"/>
                  <a:gd name="T9" fmla="*/ 23 h 43"/>
                  <a:gd name="T10" fmla="*/ 37 w 42"/>
                  <a:gd name="T11" fmla="*/ 23 h 43"/>
                  <a:gd name="T12" fmla="*/ 37 w 42"/>
                  <a:gd name="T13" fmla="*/ 22 h 43"/>
                  <a:gd name="T14" fmla="*/ 37 w 42"/>
                  <a:gd name="T15" fmla="*/ 22 h 43"/>
                  <a:gd name="T16" fmla="*/ 37 w 42"/>
                  <a:gd name="T17" fmla="*/ 22 h 43"/>
                  <a:gd name="T18" fmla="*/ 10 w 42"/>
                  <a:gd name="T19" fmla="*/ 2 h 43"/>
                  <a:gd name="T20" fmla="*/ 10 w 42"/>
                  <a:gd name="T21" fmla="*/ 2 h 43"/>
                  <a:gd name="T22" fmla="*/ 0 w 42"/>
                  <a:gd name="T23" fmla="*/ 10 h 43"/>
                  <a:gd name="T24" fmla="*/ 0 w 42"/>
                  <a:gd name="T25" fmla="*/ 10 h 43"/>
                  <a:gd name="T26" fmla="*/ 5 w 42"/>
                  <a:gd name="T27" fmla="*/ 4 h 43"/>
                  <a:gd name="T28" fmla="*/ 10 w 42"/>
                  <a:gd name="T29" fmla="*/ 2 h 43"/>
                  <a:gd name="T30" fmla="*/ 10 w 42"/>
                  <a:gd name="T31" fmla="*/ 2 h 43"/>
                  <a:gd name="T32" fmla="*/ 10 w 42"/>
                  <a:gd name="T33" fmla="*/ 2 h 43"/>
                  <a:gd name="T34" fmla="*/ 10 w 42"/>
                  <a:gd name="T35" fmla="*/ 2 h 43"/>
                  <a:gd name="T36" fmla="*/ 10 w 42"/>
                  <a:gd name="T37" fmla="*/ 2 h 43"/>
                  <a:gd name="T38" fmla="*/ 19 w 42"/>
                  <a:gd name="T39" fmla="*/ 0 h 43"/>
                  <a:gd name="T40" fmla="*/ 10 w 42"/>
                  <a:gd name="T41" fmla="*/ 2 h 43"/>
                  <a:gd name="T42" fmla="*/ 14 w 42"/>
                  <a:gd name="T43" fmla="*/ 1 h 43"/>
                  <a:gd name="T44" fmla="*/ 19 w 42"/>
                  <a:gd name="T45" fmla="*/ 0 h 43"/>
                  <a:gd name="T46" fmla="*/ 19 w 42"/>
                  <a:gd name="T47" fmla="*/ 0 h 43"/>
                  <a:gd name="T48" fmla="*/ 19 w 42"/>
                  <a:gd name="T49" fmla="*/ 0 h 43"/>
                  <a:gd name="T50" fmla="*/ 19 w 42"/>
                  <a:gd name="T51" fmla="*/ 0 h 43"/>
                  <a:gd name="T52" fmla="*/ 19 w 42"/>
                  <a:gd name="T5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3">
                    <a:moveTo>
                      <a:pt x="37" y="23"/>
                    </a:moveTo>
                    <a:cubicBezTo>
                      <a:pt x="37" y="23"/>
                      <a:pt x="37" y="23"/>
                      <a:pt x="37" y="23"/>
                    </a:cubicBezTo>
                    <a:cubicBezTo>
                      <a:pt x="39" y="28"/>
                      <a:pt x="40" y="33"/>
                      <a:pt x="41" y="36"/>
                    </a:cubicBezTo>
                    <a:cubicBezTo>
                      <a:pt x="41" y="39"/>
                      <a:pt x="42" y="41"/>
                      <a:pt x="42" y="43"/>
                    </a:cubicBezTo>
                    <a:cubicBezTo>
                      <a:pt x="42" y="39"/>
                      <a:pt x="40" y="3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moveTo>
                      <a:pt x="37" y="22"/>
                    </a:move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2"/>
                    </a:cubicBezTo>
                    <a:moveTo>
                      <a:pt x="10" y="2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5" y="3"/>
                      <a:pt x="2" y="6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7"/>
                      <a:pt x="3" y="5"/>
                      <a:pt x="5" y="4"/>
                    </a:cubicBezTo>
                    <a:cubicBezTo>
                      <a:pt x="7" y="3"/>
                      <a:pt x="8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moveTo>
                      <a:pt x="10" y="2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moveTo>
                      <a:pt x="19" y="0"/>
                    </a:moveTo>
                    <a:cubicBezTo>
                      <a:pt x="16" y="0"/>
                      <a:pt x="13" y="1"/>
                      <a:pt x="10" y="2"/>
                    </a:cubicBezTo>
                    <a:cubicBezTo>
                      <a:pt x="11" y="1"/>
                      <a:pt x="13" y="1"/>
                      <a:pt x="14" y="1"/>
                    </a:cubicBezTo>
                    <a:cubicBezTo>
                      <a:pt x="16" y="0"/>
                      <a:pt x="17" y="0"/>
                      <a:pt x="19" y="0"/>
                    </a:cubicBezTo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A0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3639" name="Picture 567"/>
              <p:cNvPicPr>
                <a:picLocks noChangeAspect="1" noChangeArrowheads="1"/>
              </p:cNvPicPr>
              <p:nvPr/>
            </p:nvPicPr>
            <p:blipFill>
              <a:blip r:embed="rId40" cstate="email"/>
              <a:srcRect/>
              <a:stretch>
                <a:fillRect/>
              </a:stretch>
            </p:blipFill>
            <p:spPr bwMode="auto">
              <a:xfrm>
                <a:off x="2784" y="2487"/>
                <a:ext cx="31" cy="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40" name="Picture 568"/>
              <p:cNvPicPr>
                <a:picLocks noChangeAspect="1" noChangeArrowheads="1"/>
              </p:cNvPicPr>
              <p:nvPr/>
            </p:nvPicPr>
            <p:blipFill>
              <a:blip r:embed="rId41" cstate="email"/>
              <a:srcRect/>
              <a:stretch>
                <a:fillRect/>
              </a:stretch>
            </p:blipFill>
            <p:spPr bwMode="auto">
              <a:xfrm>
                <a:off x="2732" y="2452"/>
                <a:ext cx="70" cy="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41" name="Picture 569"/>
              <p:cNvPicPr>
                <a:picLocks noChangeAspect="1" noChangeArrowheads="1"/>
              </p:cNvPicPr>
              <p:nvPr/>
            </p:nvPicPr>
            <p:blipFill>
              <a:blip r:embed="rId42" cstate="email"/>
              <a:srcRect/>
              <a:stretch>
                <a:fillRect/>
              </a:stretch>
            </p:blipFill>
            <p:spPr bwMode="auto">
              <a:xfrm>
                <a:off x="2777" y="2549"/>
                <a:ext cx="20" cy="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26" name="Freeform 570"/>
              <p:cNvSpPr/>
              <p:nvPr/>
            </p:nvSpPr>
            <p:spPr bwMode="auto">
              <a:xfrm>
                <a:off x="2737" y="2463"/>
                <a:ext cx="16" cy="15"/>
              </a:xfrm>
              <a:custGeom>
                <a:avLst/>
                <a:gdLst>
                  <a:gd name="T0" fmla="*/ 9 w 9"/>
                  <a:gd name="T1" fmla="*/ 0 h 9"/>
                  <a:gd name="T2" fmla="*/ 0 w 9"/>
                  <a:gd name="T3" fmla="*/ 9 h 9"/>
                  <a:gd name="T4" fmla="*/ 1 w 9"/>
                  <a:gd name="T5" fmla="*/ 9 h 9"/>
                  <a:gd name="T6" fmla="*/ 9 w 9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0"/>
                    </a:moveTo>
                    <a:cubicBezTo>
                      <a:pt x="5" y="1"/>
                      <a:pt x="1" y="5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A79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7" name="Freeform 571"/>
              <p:cNvSpPr/>
              <p:nvPr/>
            </p:nvSpPr>
            <p:spPr bwMode="auto">
              <a:xfrm>
                <a:off x="2762" y="2459"/>
                <a:ext cx="14" cy="37"/>
              </a:xfrm>
              <a:custGeom>
                <a:avLst/>
                <a:gdLst>
                  <a:gd name="T0" fmla="*/ 2 w 8"/>
                  <a:gd name="T1" fmla="*/ 0 h 21"/>
                  <a:gd name="T2" fmla="*/ 0 w 8"/>
                  <a:gd name="T3" fmla="*/ 0 h 21"/>
                  <a:gd name="T4" fmla="*/ 3 w 8"/>
                  <a:gd name="T5" fmla="*/ 19 h 21"/>
                  <a:gd name="T6" fmla="*/ 8 w 8"/>
                  <a:gd name="T7" fmla="*/ 21 h 21"/>
                  <a:gd name="T8" fmla="*/ 6 w 8"/>
                  <a:gd name="T9" fmla="*/ 10 h 21"/>
                  <a:gd name="T10" fmla="*/ 2 w 8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1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8"/>
                      <a:pt x="2" y="14"/>
                      <a:pt x="3" y="19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19"/>
                      <a:pt x="7" y="15"/>
                      <a:pt x="6" y="10"/>
                    </a:cubicBezTo>
                    <a:cubicBezTo>
                      <a:pt x="5" y="7"/>
                      <a:pt x="3" y="3"/>
                      <a:pt x="2" y="0"/>
                    </a:cubicBezTo>
                  </a:path>
                </a:pathLst>
              </a:custGeom>
              <a:solidFill>
                <a:srgbClr val="623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8" name="Freeform 572"/>
              <p:cNvSpPr>
                <a:spLocks noEditPoints="1"/>
              </p:cNvSpPr>
              <p:nvPr/>
            </p:nvSpPr>
            <p:spPr bwMode="auto">
              <a:xfrm>
                <a:off x="2765" y="2457"/>
                <a:ext cx="42" cy="98"/>
              </a:xfrm>
              <a:custGeom>
                <a:avLst/>
                <a:gdLst>
                  <a:gd name="T0" fmla="*/ 24 w 24"/>
                  <a:gd name="T1" fmla="*/ 42 h 56"/>
                  <a:gd name="T2" fmla="*/ 15 w 24"/>
                  <a:gd name="T3" fmla="*/ 56 h 56"/>
                  <a:gd name="T4" fmla="*/ 15 w 24"/>
                  <a:gd name="T5" fmla="*/ 56 h 56"/>
                  <a:gd name="T6" fmla="*/ 24 w 24"/>
                  <a:gd name="T7" fmla="*/ 43 h 56"/>
                  <a:gd name="T8" fmla="*/ 24 w 24"/>
                  <a:gd name="T9" fmla="*/ 42 h 56"/>
                  <a:gd name="T10" fmla="*/ 4 w 24"/>
                  <a:gd name="T11" fmla="*/ 0 h 56"/>
                  <a:gd name="T12" fmla="*/ 4 w 24"/>
                  <a:gd name="T13" fmla="*/ 0 h 56"/>
                  <a:gd name="T14" fmla="*/ 0 w 24"/>
                  <a:gd name="T15" fmla="*/ 1 h 56"/>
                  <a:gd name="T16" fmla="*/ 4 w 24"/>
                  <a:gd name="T17" fmla="*/ 11 h 56"/>
                  <a:gd name="T18" fmla="*/ 9 w 24"/>
                  <a:gd name="T19" fmla="*/ 24 h 56"/>
                  <a:gd name="T20" fmla="*/ 18 w 24"/>
                  <a:gd name="T21" fmla="*/ 28 h 56"/>
                  <a:gd name="T22" fmla="*/ 15 w 24"/>
                  <a:gd name="T23" fmla="*/ 22 h 56"/>
                  <a:gd name="T24" fmla="*/ 5 w 24"/>
                  <a:gd name="T25" fmla="*/ 0 h 56"/>
                  <a:gd name="T26" fmla="*/ 4 w 24"/>
                  <a:gd name="T27" fmla="*/ 0 h 56"/>
                  <a:gd name="T28" fmla="*/ 4 w 24"/>
                  <a:gd name="T2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56">
                    <a:moveTo>
                      <a:pt x="24" y="42"/>
                    </a:moveTo>
                    <a:cubicBezTo>
                      <a:pt x="24" y="50"/>
                      <a:pt x="21" y="54"/>
                      <a:pt x="1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21" y="54"/>
                      <a:pt x="24" y="50"/>
                      <a:pt x="24" y="43"/>
                    </a:cubicBezTo>
                    <a:cubicBezTo>
                      <a:pt x="24" y="43"/>
                      <a:pt x="24" y="43"/>
                      <a:pt x="24" y="42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1" y="4"/>
                      <a:pt x="3" y="8"/>
                      <a:pt x="4" y="11"/>
                    </a:cubicBezTo>
                    <a:cubicBezTo>
                      <a:pt x="6" y="15"/>
                      <a:pt x="7" y="19"/>
                      <a:pt x="9" y="24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7" y="26"/>
                      <a:pt x="16" y="24"/>
                      <a:pt x="15" y="22"/>
                    </a:cubicBezTo>
                    <a:cubicBezTo>
                      <a:pt x="12" y="15"/>
                      <a:pt x="8" y="7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623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9" name="Freeform 573"/>
              <p:cNvSpPr>
                <a:spLocks noEditPoints="1"/>
              </p:cNvSpPr>
              <p:nvPr/>
            </p:nvSpPr>
            <p:spPr bwMode="auto">
              <a:xfrm>
                <a:off x="2737" y="2457"/>
                <a:ext cx="70" cy="101"/>
              </a:xfrm>
              <a:custGeom>
                <a:avLst/>
                <a:gdLst>
                  <a:gd name="T0" fmla="*/ 27 w 40"/>
                  <a:gd name="T1" fmla="*/ 58 h 58"/>
                  <a:gd name="T2" fmla="*/ 26 w 40"/>
                  <a:gd name="T3" fmla="*/ 58 h 58"/>
                  <a:gd name="T4" fmla="*/ 26 w 40"/>
                  <a:gd name="T5" fmla="*/ 58 h 58"/>
                  <a:gd name="T6" fmla="*/ 27 w 40"/>
                  <a:gd name="T7" fmla="*/ 58 h 58"/>
                  <a:gd name="T8" fmla="*/ 36 w 40"/>
                  <a:gd name="T9" fmla="*/ 23 h 58"/>
                  <a:gd name="T10" fmla="*/ 37 w 40"/>
                  <a:gd name="T11" fmla="*/ 24 h 58"/>
                  <a:gd name="T12" fmla="*/ 40 w 40"/>
                  <a:gd name="T13" fmla="*/ 42 h 58"/>
                  <a:gd name="T14" fmla="*/ 37 w 40"/>
                  <a:gd name="T15" fmla="*/ 24 h 58"/>
                  <a:gd name="T16" fmla="*/ 36 w 40"/>
                  <a:gd name="T17" fmla="*/ 23 h 58"/>
                  <a:gd name="T18" fmla="*/ 10 w 40"/>
                  <a:gd name="T19" fmla="*/ 3 h 58"/>
                  <a:gd name="T20" fmla="*/ 10 w 40"/>
                  <a:gd name="T21" fmla="*/ 3 h 58"/>
                  <a:gd name="T22" fmla="*/ 0 w 40"/>
                  <a:gd name="T23" fmla="*/ 12 h 58"/>
                  <a:gd name="T24" fmla="*/ 0 w 40"/>
                  <a:gd name="T25" fmla="*/ 12 h 58"/>
                  <a:gd name="T26" fmla="*/ 9 w 40"/>
                  <a:gd name="T27" fmla="*/ 3 h 58"/>
                  <a:gd name="T28" fmla="*/ 10 w 40"/>
                  <a:gd name="T29" fmla="*/ 3 h 58"/>
                  <a:gd name="T30" fmla="*/ 10 w 40"/>
                  <a:gd name="T31" fmla="*/ 3 h 58"/>
                  <a:gd name="T32" fmla="*/ 10 w 40"/>
                  <a:gd name="T33" fmla="*/ 2 h 58"/>
                  <a:gd name="T34" fmla="*/ 10 w 40"/>
                  <a:gd name="T35" fmla="*/ 3 h 58"/>
                  <a:gd name="T36" fmla="*/ 10 w 40"/>
                  <a:gd name="T37" fmla="*/ 2 h 58"/>
                  <a:gd name="T38" fmla="*/ 20 w 40"/>
                  <a:gd name="T39" fmla="*/ 0 h 58"/>
                  <a:gd name="T40" fmla="*/ 10 w 40"/>
                  <a:gd name="T41" fmla="*/ 2 h 58"/>
                  <a:gd name="T42" fmla="*/ 14 w 40"/>
                  <a:gd name="T43" fmla="*/ 1 h 58"/>
                  <a:gd name="T44" fmla="*/ 16 w 40"/>
                  <a:gd name="T45" fmla="*/ 1 h 58"/>
                  <a:gd name="T46" fmla="*/ 20 w 40"/>
                  <a:gd name="T47" fmla="*/ 0 h 58"/>
                  <a:gd name="T48" fmla="*/ 20 w 40"/>
                  <a:gd name="T49" fmla="*/ 0 h 58"/>
                  <a:gd name="T50" fmla="*/ 20 w 40"/>
                  <a:gd name="T51" fmla="*/ 0 h 58"/>
                  <a:gd name="T52" fmla="*/ 20 w 40"/>
                  <a:gd name="T53" fmla="*/ 0 h 58"/>
                  <a:gd name="T54" fmla="*/ 20 w 40"/>
                  <a:gd name="T5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58">
                    <a:moveTo>
                      <a:pt x="27" y="58"/>
                    </a:moveTo>
                    <a:cubicBezTo>
                      <a:pt x="27" y="58"/>
                      <a:pt x="27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7" y="58"/>
                      <a:pt x="27" y="58"/>
                      <a:pt x="27" y="58"/>
                    </a:cubicBezTo>
                    <a:moveTo>
                      <a:pt x="36" y="23"/>
                    </a:moveTo>
                    <a:cubicBezTo>
                      <a:pt x="37" y="24"/>
                      <a:pt x="37" y="24"/>
                      <a:pt x="37" y="24"/>
                    </a:cubicBezTo>
                    <a:cubicBezTo>
                      <a:pt x="39" y="32"/>
                      <a:pt x="40" y="38"/>
                      <a:pt x="40" y="42"/>
                    </a:cubicBezTo>
                    <a:cubicBezTo>
                      <a:pt x="40" y="38"/>
                      <a:pt x="39" y="32"/>
                      <a:pt x="37" y="24"/>
                    </a:cubicBezTo>
                    <a:cubicBezTo>
                      <a:pt x="37" y="24"/>
                      <a:pt x="37" y="24"/>
                      <a:pt x="36" y="23"/>
                    </a:cubicBezTo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5" y="4"/>
                      <a:pt x="1" y="8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8"/>
                      <a:pt x="5" y="4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moveTo>
                      <a:pt x="10" y="2"/>
                    </a:moveTo>
                    <a:cubicBezTo>
                      <a:pt x="10" y="2"/>
                      <a:pt x="10" y="3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moveTo>
                      <a:pt x="20" y="0"/>
                    </a:moveTo>
                    <a:cubicBezTo>
                      <a:pt x="17" y="0"/>
                      <a:pt x="14" y="1"/>
                      <a:pt x="10" y="2"/>
                    </a:cubicBezTo>
                    <a:cubicBezTo>
                      <a:pt x="12" y="2"/>
                      <a:pt x="13" y="2"/>
                      <a:pt x="14" y="1"/>
                    </a:cubicBezTo>
                    <a:cubicBezTo>
                      <a:pt x="15" y="1"/>
                      <a:pt x="15" y="1"/>
                      <a:pt x="16" y="1"/>
                    </a:cubicBezTo>
                    <a:cubicBezTo>
                      <a:pt x="17" y="0"/>
                      <a:pt x="19" y="0"/>
                      <a:pt x="20" y="0"/>
                    </a:cubicBezTo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solidFill>
                <a:srgbClr val="A0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0" name="Freeform 574"/>
              <p:cNvSpPr>
                <a:spLocks noEditPoints="1"/>
              </p:cNvSpPr>
              <p:nvPr/>
            </p:nvSpPr>
            <p:spPr bwMode="auto">
              <a:xfrm>
                <a:off x="2694" y="2374"/>
                <a:ext cx="43" cy="63"/>
              </a:xfrm>
              <a:custGeom>
                <a:avLst/>
                <a:gdLst>
                  <a:gd name="T0" fmla="*/ 25 w 25"/>
                  <a:gd name="T1" fmla="*/ 36 h 36"/>
                  <a:gd name="T2" fmla="*/ 25 w 25"/>
                  <a:gd name="T3" fmla="*/ 36 h 36"/>
                  <a:gd name="T4" fmla="*/ 25 w 25"/>
                  <a:gd name="T5" fmla="*/ 36 h 36"/>
                  <a:gd name="T6" fmla="*/ 25 w 25"/>
                  <a:gd name="T7" fmla="*/ 36 h 36"/>
                  <a:gd name="T8" fmla="*/ 3 w 25"/>
                  <a:gd name="T9" fmla="*/ 15 h 36"/>
                  <a:gd name="T10" fmla="*/ 25 w 25"/>
                  <a:gd name="T11" fmla="*/ 36 h 36"/>
                  <a:gd name="T12" fmla="*/ 3 w 25"/>
                  <a:gd name="T13" fmla="*/ 15 h 36"/>
                  <a:gd name="T14" fmla="*/ 2 w 25"/>
                  <a:gd name="T15" fmla="*/ 14 h 36"/>
                  <a:gd name="T16" fmla="*/ 2 w 25"/>
                  <a:gd name="T17" fmla="*/ 15 h 36"/>
                  <a:gd name="T18" fmla="*/ 2 w 25"/>
                  <a:gd name="T19" fmla="*/ 14 h 36"/>
                  <a:gd name="T20" fmla="*/ 0 w 25"/>
                  <a:gd name="T21" fmla="*/ 0 h 36"/>
                  <a:gd name="T22" fmla="*/ 2 w 25"/>
                  <a:gd name="T23" fmla="*/ 14 h 36"/>
                  <a:gd name="T24" fmla="*/ 2 w 25"/>
                  <a:gd name="T25" fmla="*/ 14 h 36"/>
                  <a:gd name="T26" fmla="*/ 2 w 25"/>
                  <a:gd name="T27" fmla="*/ 14 h 36"/>
                  <a:gd name="T28" fmla="*/ 0 w 25"/>
                  <a:gd name="T2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36">
                    <a:moveTo>
                      <a:pt x="25" y="36"/>
                    </a:move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moveTo>
                      <a:pt x="3" y="15"/>
                    </a:moveTo>
                    <a:cubicBezTo>
                      <a:pt x="7" y="27"/>
                      <a:pt x="15" y="36"/>
                      <a:pt x="25" y="36"/>
                    </a:cubicBezTo>
                    <a:cubicBezTo>
                      <a:pt x="15" y="36"/>
                      <a:pt x="7" y="27"/>
                      <a:pt x="3" y="15"/>
                    </a:cubicBezTo>
                    <a:moveTo>
                      <a:pt x="2" y="14"/>
                    </a:moveTo>
                    <a:cubicBezTo>
                      <a:pt x="2" y="14"/>
                      <a:pt x="2" y="15"/>
                      <a:pt x="2" y="15"/>
                    </a:cubicBezTo>
                    <a:cubicBezTo>
                      <a:pt x="2" y="15"/>
                      <a:pt x="2" y="14"/>
                      <a:pt x="2" y="14"/>
                    </a:cubicBezTo>
                    <a:moveTo>
                      <a:pt x="0" y="0"/>
                    </a:moveTo>
                    <a:cubicBezTo>
                      <a:pt x="0" y="4"/>
                      <a:pt x="1" y="9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9"/>
                      <a:pt x="0" y="4"/>
                      <a:pt x="0" y="0"/>
                    </a:cubicBezTo>
                  </a:path>
                </a:pathLst>
              </a:custGeom>
              <a:solidFill>
                <a:srgbClr val="DCC2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1" name="Freeform 575"/>
              <p:cNvSpPr/>
              <p:nvPr/>
            </p:nvSpPr>
            <p:spPr bwMode="auto">
              <a:xfrm>
                <a:off x="2692" y="2355"/>
                <a:ext cx="61" cy="82"/>
              </a:xfrm>
              <a:custGeom>
                <a:avLst/>
                <a:gdLst>
                  <a:gd name="T0" fmla="*/ 3 w 35"/>
                  <a:gd name="T1" fmla="*/ 0 h 47"/>
                  <a:gd name="T2" fmla="*/ 3 w 35"/>
                  <a:gd name="T3" fmla="*/ 25 h 47"/>
                  <a:gd name="T4" fmla="*/ 25 w 35"/>
                  <a:gd name="T5" fmla="*/ 47 h 47"/>
                  <a:gd name="T6" fmla="*/ 31 w 35"/>
                  <a:gd name="T7" fmla="*/ 46 h 47"/>
                  <a:gd name="T8" fmla="*/ 35 w 35"/>
                  <a:gd name="T9" fmla="*/ 45 h 47"/>
                  <a:gd name="T10" fmla="*/ 31 w 35"/>
                  <a:gd name="T11" fmla="*/ 46 h 47"/>
                  <a:gd name="T12" fmla="*/ 31 w 35"/>
                  <a:gd name="T13" fmla="*/ 46 h 47"/>
                  <a:gd name="T14" fmla="*/ 26 w 35"/>
                  <a:gd name="T15" fmla="*/ 47 h 47"/>
                  <a:gd name="T16" fmla="*/ 26 w 35"/>
                  <a:gd name="T17" fmla="*/ 47 h 47"/>
                  <a:gd name="T18" fmla="*/ 26 w 35"/>
                  <a:gd name="T19" fmla="*/ 47 h 47"/>
                  <a:gd name="T20" fmla="*/ 26 w 35"/>
                  <a:gd name="T21" fmla="*/ 47 h 47"/>
                  <a:gd name="T22" fmla="*/ 26 w 35"/>
                  <a:gd name="T23" fmla="*/ 47 h 47"/>
                  <a:gd name="T24" fmla="*/ 4 w 35"/>
                  <a:gd name="T25" fmla="*/ 26 h 47"/>
                  <a:gd name="T26" fmla="*/ 3 w 35"/>
                  <a:gd name="T27" fmla="*/ 26 h 47"/>
                  <a:gd name="T28" fmla="*/ 3 w 35"/>
                  <a:gd name="T29" fmla="*/ 25 h 47"/>
                  <a:gd name="T30" fmla="*/ 3 w 35"/>
                  <a:gd name="T31" fmla="*/ 25 h 47"/>
                  <a:gd name="T32" fmla="*/ 3 w 35"/>
                  <a:gd name="T33" fmla="*/ 25 h 47"/>
                  <a:gd name="T34" fmla="*/ 1 w 35"/>
                  <a:gd name="T35" fmla="*/ 11 h 47"/>
                  <a:gd name="T36" fmla="*/ 3 w 35"/>
                  <a:gd name="T37" fmla="*/ 0 h 47"/>
                  <a:gd name="T38" fmla="*/ 3 w 35"/>
                  <a:gd name="T3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47">
                    <a:moveTo>
                      <a:pt x="3" y="0"/>
                    </a:moveTo>
                    <a:cubicBezTo>
                      <a:pt x="0" y="6"/>
                      <a:pt x="0" y="15"/>
                      <a:pt x="3" y="25"/>
                    </a:cubicBezTo>
                    <a:cubicBezTo>
                      <a:pt x="7" y="38"/>
                      <a:pt x="16" y="47"/>
                      <a:pt x="25" y="47"/>
                    </a:cubicBezTo>
                    <a:cubicBezTo>
                      <a:pt x="27" y="47"/>
                      <a:pt x="29" y="47"/>
                      <a:pt x="31" y="46"/>
                    </a:cubicBezTo>
                    <a:cubicBezTo>
                      <a:pt x="32" y="46"/>
                      <a:pt x="34" y="45"/>
                      <a:pt x="35" y="45"/>
                    </a:cubicBezTo>
                    <a:cubicBezTo>
                      <a:pt x="34" y="45"/>
                      <a:pt x="32" y="46"/>
                      <a:pt x="31" y="46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29" y="47"/>
                      <a:pt x="27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6" y="47"/>
                      <a:pt x="8" y="38"/>
                      <a:pt x="4" y="26"/>
                    </a:cubicBezTo>
                    <a:cubicBezTo>
                      <a:pt x="4" y="26"/>
                      <a:pt x="4" y="26"/>
                      <a:pt x="3" y="26"/>
                    </a:cubicBezTo>
                    <a:cubicBezTo>
                      <a:pt x="3" y="26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2" y="20"/>
                      <a:pt x="1" y="15"/>
                      <a:pt x="1" y="11"/>
                    </a:cubicBezTo>
                    <a:cubicBezTo>
                      <a:pt x="1" y="7"/>
                      <a:pt x="2" y="3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D46D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3648" name="Picture 576"/>
              <p:cNvPicPr>
                <a:picLocks noChangeAspect="1" noChangeArrowheads="1"/>
              </p:cNvPicPr>
              <p:nvPr/>
            </p:nvPicPr>
            <p:blipFill>
              <a:blip r:embed="rId43" cstate="email"/>
              <a:srcRect/>
              <a:stretch>
                <a:fillRect/>
              </a:stretch>
            </p:blipFill>
            <p:spPr bwMode="auto">
              <a:xfrm>
                <a:off x="2752" y="2382"/>
                <a:ext cx="20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32" name="Freeform 577"/>
              <p:cNvSpPr>
                <a:spLocks noEditPoints="1"/>
              </p:cNvSpPr>
              <p:nvPr/>
            </p:nvSpPr>
            <p:spPr bwMode="auto">
              <a:xfrm>
                <a:off x="2694" y="2355"/>
                <a:ext cx="76" cy="82"/>
              </a:xfrm>
              <a:custGeom>
                <a:avLst/>
                <a:gdLst>
                  <a:gd name="T0" fmla="*/ 36 w 44"/>
                  <a:gd name="T1" fmla="*/ 20 h 47"/>
                  <a:gd name="T2" fmla="*/ 40 w 44"/>
                  <a:gd name="T3" fmla="*/ 42 h 47"/>
                  <a:gd name="T4" fmla="*/ 43 w 44"/>
                  <a:gd name="T5" fmla="*/ 26 h 47"/>
                  <a:gd name="T6" fmla="*/ 36 w 44"/>
                  <a:gd name="T7" fmla="*/ 20 h 47"/>
                  <a:gd name="T8" fmla="*/ 0 w 44"/>
                  <a:gd name="T9" fmla="*/ 7 h 47"/>
                  <a:gd name="T10" fmla="*/ 0 w 44"/>
                  <a:gd name="T11" fmla="*/ 11 h 47"/>
                  <a:gd name="T12" fmla="*/ 2 w 44"/>
                  <a:gd name="T13" fmla="*/ 25 h 47"/>
                  <a:gd name="T14" fmla="*/ 2 w 44"/>
                  <a:gd name="T15" fmla="*/ 25 h 47"/>
                  <a:gd name="T16" fmla="*/ 2 w 44"/>
                  <a:gd name="T17" fmla="*/ 25 h 47"/>
                  <a:gd name="T18" fmla="*/ 2 w 44"/>
                  <a:gd name="T19" fmla="*/ 26 h 47"/>
                  <a:gd name="T20" fmla="*/ 3 w 44"/>
                  <a:gd name="T21" fmla="*/ 26 h 47"/>
                  <a:gd name="T22" fmla="*/ 25 w 44"/>
                  <a:gd name="T23" fmla="*/ 47 h 47"/>
                  <a:gd name="T24" fmla="*/ 25 w 44"/>
                  <a:gd name="T25" fmla="*/ 47 h 47"/>
                  <a:gd name="T26" fmla="*/ 25 w 44"/>
                  <a:gd name="T27" fmla="*/ 47 h 47"/>
                  <a:gd name="T28" fmla="*/ 30 w 44"/>
                  <a:gd name="T29" fmla="*/ 46 h 47"/>
                  <a:gd name="T30" fmla="*/ 30 w 44"/>
                  <a:gd name="T31" fmla="*/ 46 h 47"/>
                  <a:gd name="T32" fmla="*/ 34 w 44"/>
                  <a:gd name="T33" fmla="*/ 45 h 47"/>
                  <a:gd name="T34" fmla="*/ 34 w 44"/>
                  <a:gd name="T35" fmla="*/ 45 h 47"/>
                  <a:gd name="T36" fmla="*/ 22 w 44"/>
                  <a:gd name="T37" fmla="*/ 21 h 47"/>
                  <a:gd name="T38" fmla="*/ 0 w 44"/>
                  <a:gd name="T39" fmla="*/ 7 h 47"/>
                  <a:gd name="T40" fmla="*/ 2 w 44"/>
                  <a:gd name="T41" fmla="*/ 0 h 47"/>
                  <a:gd name="T42" fmla="*/ 2 w 44"/>
                  <a:gd name="T43" fmla="*/ 0 h 47"/>
                  <a:gd name="T44" fmla="*/ 27 w 44"/>
                  <a:gd name="T45" fmla="*/ 21 h 47"/>
                  <a:gd name="T46" fmla="*/ 33 w 44"/>
                  <a:gd name="T47" fmla="*/ 32 h 47"/>
                  <a:gd name="T48" fmla="*/ 27 w 44"/>
                  <a:gd name="T49" fmla="*/ 13 h 47"/>
                  <a:gd name="T50" fmla="*/ 2 w 44"/>
                  <a:gd name="T5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47">
                    <a:moveTo>
                      <a:pt x="36" y="20"/>
                    </a:moveTo>
                    <a:cubicBezTo>
                      <a:pt x="37" y="27"/>
                      <a:pt x="39" y="35"/>
                      <a:pt x="40" y="42"/>
                    </a:cubicBezTo>
                    <a:cubicBezTo>
                      <a:pt x="43" y="39"/>
                      <a:pt x="44" y="35"/>
                      <a:pt x="43" y="26"/>
                    </a:cubicBezTo>
                    <a:cubicBezTo>
                      <a:pt x="36" y="20"/>
                      <a:pt x="36" y="20"/>
                      <a:pt x="36" y="20"/>
                    </a:cubicBezTo>
                    <a:moveTo>
                      <a:pt x="0" y="7"/>
                    </a:moveTo>
                    <a:cubicBezTo>
                      <a:pt x="0" y="8"/>
                      <a:pt x="0" y="10"/>
                      <a:pt x="0" y="11"/>
                    </a:cubicBezTo>
                    <a:cubicBezTo>
                      <a:pt x="0" y="15"/>
                      <a:pt x="1" y="20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7" y="38"/>
                      <a:pt x="1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6" y="47"/>
                      <a:pt x="28" y="47"/>
                      <a:pt x="30" y="46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1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29" y="34"/>
                      <a:pt x="24" y="25"/>
                      <a:pt x="22" y="21"/>
                    </a:cubicBezTo>
                    <a:cubicBezTo>
                      <a:pt x="17" y="14"/>
                      <a:pt x="9" y="11"/>
                      <a:pt x="0" y="7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1" y="4"/>
                      <a:pt x="21" y="11"/>
                      <a:pt x="27" y="21"/>
                    </a:cubicBezTo>
                    <a:cubicBezTo>
                      <a:pt x="29" y="23"/>
                      <a:pt x="31" y="27"/>
                      <a:pt x="33" y="32"/>
                    </a:cubicBezTo>
                    <a:cubicBezTo>
                      <a:pt x="31" y="26"/>
                      <a:pt x="29" y="19"/>
                      <a:pt x="27" y="13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9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3" name="Freeform 578"/>
              <p:cNvSpPr/>
              <p:nvPr/>
            </p:nvSpPr>
            <p:spPr bwMode="auto">
              <a:xfrm>
                <a:off x="2741" y="2378"/>
                <a:ext cx="22" cy="52"/>
              </a:xfrm>
              <a:custGeom>
                <a:avLst/>
                <a:gdLst>
                  <a:gd name="T0" fmla="*/ 0 w 13"/>
                  <a:gd name="T1" fmla="*/ 0 h 30"/>
                  <a:gd name="T2" fmla="*/ 6 w 13"/>
                  <a:gd name="T3" fmla="*/ 19 h 30"/>
                  <a:gd name="T4" fmla="*/ 11 w 13"/>
                  <a:gd name="T5" fmla="*/ 30 h 30"/>
                  <a:gd name="T6" fmla="*/ 13 w 13"/>
                  <a:gd name="T7" fmla="*/ 29 h 30"/>
                  <a:gd name="T8" fmla="*/ 9 w 13"/>
                  <a:gd name="T9" fmla="*/ 7 h 30"/>
                  <a:gd name="T10" fmla="*/ 9 w 13"/>
                  <a:gd name="T11" fmla="*/ 5 h 30"/>
                  <a:gd name="T12" fmla="*/ 0 w 13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0">
                    <a:moveTo>
                      <a:pt x="0" y="0"/>
                    </a:moveTo>
                    <a:cubicBezTo>
                      <a:pt x="2" y="6"/>
                      <a:pt x="4" y="13"/>
                      <a:pt x="6" y="19"/>
                    </a:cubicBezTo>
                    <a:cubicBezTo>
                      <a:pt x="8" y="22"/>
                      <a:pt x="9" y="26"/>
                      <a:pt x="11" y="30"/>
                    </a:cubicBezTo>
                    <a:cubicBezTo>
                      <a:pt x="12" y="30"/>
                      <a:pt x="13" y="29"/>
                      <a:pt x="13" y="29"/>
                    </a:cubicBezTo>
                    <a:cubicBezTo>
                      <a:pt x="12" y="22"/>
                      <a:pt x="10" y="14"/>
                      <a:pt x="9" y="7"/>
                    </a:cubicBezTo>
                    <a:cubicBezTo>
                      <a:pt x="9" y="6"/>
                      <a:pt x="9" y="6"/>
                      <a:pt x="9" y="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05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4" name="Freeform 579"/>
              <p:cNvSpPr/>
              <p:nvPr/>
            </p:nvSpPr>
            <p:spPr bwMode="auto">
              <a:xfrm>
                <a:off x="2694" y="2355"/>
                <a:ext cx="66" cy="78"/>
              </a:xfrm>
              <a:custGeom>
                <a:avLst/>
                <a:gdLst>
                  <a:gd name="T0" fmla="*/ 2 w 38"/>
                  <a:gd name="T1" fmla="*/ 0 h 45"/>
                  <a:gd name="T2" fmla="*/ 0 w 38"/>
                  <a:gd name="T3" fmla="*/ 7 h 45"/>
                  <a:gd name="T4" fmla="*/ 22 w 38"/>
                  <a:gd name="T5" fmla="*/ 21 h 45"/>
                  <a:gd name="T6" fmla="*/ 34 w 38"/>
                  <a:gd name="T7" fmla="*/ 45 h 45"/>
                  <a:gd name="T8" fmla="*/ 38 w 38"/>
                  <a:gd name="T9" fmla="*/ 43 h 45"/>
                  <a:gd name="T10" fmla="*/ 33 w 38"/>
                  <a:gd name="T11" fmla="*/ 32 h 45"/>
                  <a:gd name="T12" fmla="*/ 27 w 38"/>
                  <a:gd name="T13" fmla="*/ 21 h 45"/>
                  <a:gd name="T14" fmla="*/ 2 w 38"/>
                  <a:gd name="T1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2" y="0"/>
                    </a:moveTo>
                    <a:cubicBezTo>
                      <a:pt x="1" y="2"/>
                      <a:pt x="0" y="5"/>
                      <a:pt x="0" y="7"/>
                    </a:cubicBezTo>
                    <a:cubicBezTo>
                      <a:pt x="9" y="11"/>
                      <a:pt x="17" y="14"/>
                      <a:pt x="22" y="21"/>
                    </a:cubicBezTo>
                    <a:cubicBezTo>
                      <a:pt x="24" y="25"/>
                      <a:pt x="29" y="34"/>
                      <a:pt x="34" y="45"/>
                    </a:cubicBezTo>
                    <a:cubicBezTo>
                      <a:pt x="36" y="44"/>
                      <a:pt x="37" y="44"/>
                      <a:pt x="38" y="43"/>
                    </a:cubicBezTo>
                    <a:cubicBezTo>
                      <a:pt x="36" y="39"/>
                      <a:pt x="35" y="35"/>
                      <a:pt x="33" y="32"/>
                    </a:cubicBezTo>
                    <a:cubicBezTo>
                      <a:pt x="31" y="27"/>
                      <a:pt x="29" y="23"/>
                      <a:pt x="27" y="21"/>
                    </a:cubicBezTo>
                    <a:cubicBezTo>
                      <a:pt x="21" y="11"/>
                      <a:pt x="11" y="4"/>
                      <a:pt x="2" y="0"/>
                    </a:cubicBezTo>
                  </a:path>
                </a:pathLst>
              </a:custGeom>
              <a:solidFill>
                <a:srgbClr val="905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5" name="Freeform 580"/>
              <p:cNvSpPr>
                <a:spLocks noEditPoints="1"/>
              </p:cNvSpPr>
              <p:nvPr/>
            </p:nvSpPr>
            <p:spPr bwMode="auto">
              <a:xfrm>
                <a:off x="2694" y="2355"/>
                <a:ext cx="52" cy="82"/>
              </a:xfrm>
              <a:custGeom>
                <a:avLst/>
                <a:gdLst>
                  <a:gd name="T0" fmla="*/ 25 w 30"/>
                  <a:gd name="T1" fmla="*/ 47 h 47"/>
                  <a:gd name="T2" fmla="*/ 25 w 30"/>
                  <a:gd name="T3" fmla="*/ 47 h 47"/>
                  <a:gd name="T4" fmla="*/ 25 w 30"/>
                  <a:gd name="T5" fmla="*/ 47 h 47"/>
                  <a:gd name="T6" fmla="*/ 25 w 30"/>
                  <a:gd name="T7" fmla="*/ 47 h 47"/>
                  <a:gd name="T8" fmla="*/ 30 w 30"/>
                  <a:gd name="T9" fmla="*/ 46 h 47"/>
                  <a:gd name="T10" fmla="*/ 25 w 30"/>
                  <a:gd name="T11" fmla="*/ 47 h 47"/>
                  <a:gd name="T12" fmla="*/ 30 w 30"/>
                  <a:gd name="T13" fmla="*/ 46 h 47"/>
                  <a:gd name="T14" fmla="*/ 2 w 30"/>
                  <a:gd name="T15" fmla="*/ 26 h 47"/>
                  <a:gd name="T16" fmla="*/ 3 w 30"/>
                  <a:gd name="T17" fmla="*/ 26 h 47"/>
                  <a:gd name="T18" fmla="*/ 2 w 30"/>
                  <a:gd name="T19" fmla="*/ 26 h 47"/>
                  <a:gd name="T20" fmla="*/ 2 w 30"/>
                  <a:gd name="T21" fmla="*/ 25 h 47"/>
                  <a:gd name="T22" fmla="*/ 2 w 30"/>
                  <a:gd name="T23" fmla="*/ 25 h 47"/>
                  <a:gd name="T24" fmla="*/ 2 w 30"/>
                  <a:gd name="T25" fmla="*/ 25 h 47"/>
                  <a:gd name="T26" fmla="*/ 2 w 30"/>
                  <a:gd name="T27" fmla="*/ 0 h 47"/>
                  <a:gd name="T28" fmla="*/ 0 w 30"/>
                  <a:gd name="T29" fmla="*/ 11 h 47"/>
                  <a:gd name="T30" fmla="*/ 0 w 30"/>
                  <a:gd name="T31" fmla="*/ 7 h 47"/>
                  <a:gd name="T32" fmla="*/ 2 w 30"/>
                  <a:gd name="T33" fmla="*/ 0 h 47"/>
                  <a:gd name="T34" fmla="*/ 2 w 30"/>
                  <a:gd name="T35" fmla="*/ 0 h 47"/>
                  <a:gd name="T36" fmla="*/ 2 w 30"/>
                  <a:gd name="T3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47">
                    <a:moveTo>
                      <a:pt x="25" y="47"/>
                    </a:move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moveTo>
                      <a:pt x="30" y="46"/>
                    </a:moveTo>
                    <a:cubicBezTo>
                      <a:pt x="28" y="47"/>
                      <a:pt x="26" y="47"/>
                      <a:pt x="25" y="47"/>
                    </a:cubicBezTo>
                    <a:cubicBezTo>
                      <a:pt x="26" y="47"/>
                      <a:pt x="28" y="47"/>
                      <a:pt x="30" y="46"/>
                    </a:cubicBezTo>
                    <a:moveTo>
                      <a:pt x="2" y="26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2" y="26"/>
                    </a:cubicBezTo>
                    <a:moveTo>
                      <a:pt x="2" y="25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moveTo>
                      <a:pt x="2" y="0"/>
                    </a:moveTo>
                    <a:cubicBezTo>
                      <a:pt x="1" y="3"/>
                      <a:pt x="0" y="7"/>
                      <a:pt x="0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5"/>
                      <a:pt x="1" y="2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AE6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3653" name="Picture 581"/>
              <p:cNvPicPr>
                <a:picLocks noChangeAspect="1" noChangeArrowheads="1"/>
              </p:cNvPicPr>
              <p:nvPr/>
            </p:nvPicPr>
            <p:blipFill>
              <a:blip r:embed="rId44" cstate="email"/>
              <a:srcRect/>
              <a:stretch>
                <a:fillRect/>
              </a:stretch>
            </p:blipFill>
            <p:spPr bwMode="auto">
              <a:xfrm>
                <a:off x="2730" y="2514"/>
                <a:ext cx="63" cy="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16" name="Freeform 582"/>
              <p:cNvSpPr/>
              <p:nvPr/>
            </p:nvSpPr>
            <p:spPr bwMode="auto">
              <a:xfrm>
                <a:off x="2751" y="2546"/>
                <a:ext cx="9" cy="9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5 w 5"/>
                  <a:gd name="T5" fmla="*/ 5 h 5"/>
                  <a:gd name="T6" fmla="*/ 5 w 5"/>
                  <a:gd name="T7" fmla="*/ 5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3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1" y="2"/>
                      <a:pt x="0" y="0"/>
                    </a:cubicBezTo>
                  </a:path>
                </a:pathLst>
              </a:custGeom>
              <a:solidFill>
                <a:srgbClr val="975D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7" name="Freeform 583"/>
              <p:cNvSpPr/>
              <p:nvPr/>
            </p:nvSpPr>
            <p:spPr bwMode="auto">
              <a:xfrm>
                <a:off x="2732" y="2478"/>
                <a:ext cx="51" cy="80"/>
              </a:xfrm>
              <a:custGeom>
                <a:avLst/>
                <a:gdLst>
                  <a:gd name="T0" fmla="*/ 2 w 29"/>
                  <a:gd name="T1" fmla="*/ 0 h 46"/>
                  <a:gd name="T2" fmla="*/ 3 w 29"/>
                  <a:gd name="T3" fmla="*/ 24 h 46"/>
                  <a:gd name="T4" fmla="*/ 24 w 29"/>
                  <a:gd name="T5" fmla="*/ 46 h 46"/>
                  <a:gd name="T6" fmla="*/ 29 w 29"/>
                  <a:gd name="T7" fmla="*/ 46 h 46"/>
                  <a:gd name="T8" fmla="*/ 29 w 29"/>
                  <a:gd name="T9" fmla="*/ 46 h 46"/>
                  <a:gd name="T10" fmla="*/ 29 w 29"/>
                  <a:gd name="T11" fmla="*/ 46 h 46"/>
                  <a:gd name="T12" fmla="*/ 29 w 29"/>
                  <a:gd name="T13" fmla="*/ 46 h 46"/>
                  <a:gd name="T14" fmla="*/ 24 w 29"/>
                  <a:gd name="T15" fmla="*/ 46 h 46"/>
                  <a:gd name="T16" fmla="*/ 24 w 29"/>
                  <a:gd name="T17" fmla="*/ 46 h 46"/>
                  <a:gd name="T18" fmla="*/ 24 w 29"/>
                  <a:gd name="T19" fmla="*/ 46 h 46"/>
                  <a:gd name="T20" fmla="*/ 24 w 29"/>
                  <a:gd name="T21" fmla="*/ 46 h 46"/>
                  <a:gd name="T22" fmla="*/ 24 w 29"/>
                  <a:gd name="T23" fmla="*/ 46 h 46"/>
                  <a:gd name="T24" fmla="*/ 16 w 29"/>
                  <a:gd name="T25" fmla="*/ 44 h 46"/>
                  <a:gd name="T26" fmla="*/ 11 w 29"/>
                  <a:gd name="T27" fmla="*/ 39 h 46"/>
                  <a:gd name="T28" fmla="*/ 3 w 29"/>
                  <a:gd name="T29" fmla="*/ 25 h 46"/>
                  <a:gd name="T30" fmla="*/ 3 w 29"/>
                  <a:gd name="T31" fmla="*/ 25 h 46"/>
                  <a:gd name="T32" fmla="*/ 3 w 29"/>
                  <a:gd name="T33" fmla="*/ 24 h 46"/>
                  <a:gd name="T34" fmla="*/ 3 w 29"/>
                  <a:gd name="T35" fmla="*/ 24 h 46"/>
                  <a:gd name="T36" fmla="*/ 3 w 29"/>
                  <a:gd name="T37" fmla="*/ 24 h 46"/>
                  <a:gd name="T38" fmla="*/ 3 w 29"/>
                  <a:gd name="T39" fmla="*/ 24 h 46"/>
                  <a:gd name="T40" fmla="*/ 3 w 29"/>
                  <a:gd name="T41" fmla="*/ 24 h 46"/>
                  <a:gd name="T42" fmla="*/ 1 w 29"/>
                  <a:gd name="T43" fmla="*/ 10 h 46"/>
                  <a:gd name="T44" fmla="*/ 3 w 29"/>
                  <a:gd name="T45" fmla="*/ 0 h 46"/>
                  <a:gd name="T46" fmla="*/ 2 w 29"/>
                  <a:gd name="T4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" h="46">
                    <a:moveTo>
                      <a:pt x="2" y="0"/>
                    </a:moveTo>
                    <a:cubicBezTo>
                      <a:pt x="0" y="6"/>
                      <a:pt x="0" y="15"/>
                      <a:pt x="3" y="24"/>
                    </a:cubicBezTo>
                    <a:cubicBezTo>
                      <a:pt x="7" y="37"/>
                      <a:pt x="15" y="46"/>
                      <a:pt x="24" y="46"/>
                    </a:cubicBezTo>
                    <a:cubicBezTo>
                      <a:pt x="26" y="46"/>
                      <a:pt x="28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8" y="46"/>
                      <a:pt x="26" y="46"/>
                      <a:pt x="24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2" y="46"/>
                      <a:pt x="19" y="46"/>
                      <a:pt x="16" y="44"/>
                    </a:cubicBezTo>
                    <a:cubicBezTo>
                      <a:pt x="14" y="43"/>
                      <a:pt x="12" y="41"/>
                      <a:pt x="11" y="39"/>
                    </a:cubicBezTo>
                    <a:cubicBezTo>
                      <a:pt x="8" y="35"/>
                      <a:pt x="5" y="30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19"/>
                      <a:pt x="1" y="15"/>
                      <a:pt x="1" y="10"/>
                    </a:cubicBezTo>
                    <a:cubicBezTo>
                      <a:pt x="1" y="7"/>
                      <a:pt x="1" y="3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D46D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3656" name="Picture 584"/>
              <p:cNvPicPr>
                <a:picLocks noChangeAspect="1" noChangeArrowheads="1"/>
              </p:cNvPicPr>
              <p:nvPr/>
            </p:nvPicPr>
            <p:blipFill>
              <a:blip r:embed="rId45" cstate="email"/>
              <a:srcRect/>
              <a:stretch>
                <a:fillRect/>
              </a:stretch>
            </p:blipFill>
            <p:spPr bwMode="auto">
              <a:xfrm>
                <a:off x="2728" y="2496"/>
                <a:ext cx="47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57" name="Picture 585"/>
              <p:cNvPicPr>
                <a:picLocks noChangeAspect="1" noChangeArrowheads="1"/>
              </p:cNvPicPr>
              <p:nvPr/>
            </p:nvPicPr>
            <p:blipFill>
              <a:blip r:embed="rId46" cstate="email"/>
              <a:srcRect/>
              <a:stretch>
                <a:fillRect/>
              </a:stretch>
            </p:blipFill>
            <p:spPr bwMode="auto">
              <a:xfrm>
                <a:off x="2729" y="2472"/>
                <a:ext cx="4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58" name="Picture 586"/>
              <p:cNvPicPr>
                <a:picLocks noChangeAspect="1" noChangeArrowheads="1"/>
              </p:cNvPicPr>
              <p:nvPr/>
            </p:nvPicPr>
            <p:blipFill>
              <a:blip r:embed="rId47" cstate="email"/>
              <a:srcRect/>
              <a:stretch>
                <a:fillRect/>
              </a:stretch>
            </p:blipFill>
            <p:spPr bwMode="auto">
              <a:xfrm>
                <a:off x="2754" y="2493"/>
                <a:ext cx="41" cy="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59" name="Picture 587"/>
              <p:cNvPicPr>
                <a:picLocks noChangeAspect="1" noChangeArrowheads="1"/>
              </p:cNvPicPr>
              <p:nvPr/>
            </p:nvPicPr>
            <p:blipFill>
              <a:blip r:embed="rId48" cstate="email"/>
              <a:srcRect/>
              <a:stretch>
                <a:fillRect/>
              </a:stretch>
            </p:blipFill>
            <p:spPr bwMode="auto">
              <a:xfrm>
                <a:off x="2769" y="2492"/>
                <a:ext cx="17" cy="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60" name="Picture 588"/>
              <p:cNvPicPr>
                <a:picLocks noChangeAspect="1" noChangeArrowheads="1"/>
              </p:cNvPicPr>
              <p:nvPr/>
            </p:nvPicPr>
            <p:blipFill>
              <a:blip r:embed="rId49" cstate="email"/>
              <a:srcRect/>
              <a:stretch>
                <a:fillRect/>
              </a:stretch>
            </p:blipFill>
            <p:spPr bwMode="auto">
              <a:xfrm>
                <a:off x="2789" y="2496"/>
                <a:ext cx="26" cy="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18" name="Freeform 589"/>
              <p:cNvSpPr/>
              <p:nvPr/>
            </p:nvSpPr>
            <p:spPr bwMode="auto">
              <a:xfrm>
                <a:off x="2734" y="2478"/>
                <a:ext cx="5" cy="5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3 h 3"/>
                  <a:gd name="T4" fmla="*/ 3 w 3"/>
                  <a:gd name="T5" fmla="*/ 0 h 3"/>
                  <a:gd name="T6" fmla="*/ 2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9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9" name="Freeform 590"/>
              <p:cNvSpPr/>
              <p:nvPr/>
            </p:nvSpPr>
            <p:spPr bwMode="auto">
              <a:xfrm>
                <a:off x="2751" y="2492"/>
                <a:ext cx="26" cy="63"/>
              </a:xfrm>
              <a:custGeom>
                <a:avLst/>
                <a:gdLst>
                  <a:gd name="T0" fmla="*/ 9 w 15"/>
                  <a:gd name="T1" fmla="*/ 0 h 36"/>
                  <a:gd name="T2" fmla="*/ 10 w 15"/>
                  <a:gd name="T3" fmla="*/ 7 h 36"/>
                  <a:gd name="T4" fmla="*/ 10 w 15"/>
                  <a:gd name="T5" fmla="*/ 7 h 36"/>
                  <a:gd name="T6" fmla="*/ 0 w 15"/>
                  <a:gd name="T7" fmla="*/ 31 h 36"/>
                  <a:gd name="T8" fmla="*/ 5 w 15"/>
                  <a:gd name="T9" fmla="*/ 36 h 36"/>
                  <a:gd name="T10" fmla="*/ 14 w 15"/>
                  <a:gd name="T11" fmla="*/ 5 h 36"/>
                  <a:gd name="T12" fmla="*/ 14 w 15"/>
                  <a:gd name="T13" fmla="*/ 4 h 36"/>
                  <a:gd name="T14" fmla="*/ 14 w 15"/>
                  <a:gd name="T15" fmla="*/ 2 h 36"/>
                  <a:gd name="T16" fmla="*/ 9 w 15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6">
                    <a:moveTo>
                      <a:pt x="9" y="0"/>
                    </a:moveTo>
                    <a:cubicBezTo>
                      <a:pt x="9" y="3"/>
                      <a:pt x="9" y="5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16"/>
                      <a:pt x="5" y="23"/>
                      <a:pt x="0" y="31"/>
                    </a:cubicBezTo>
                    <a:cubicBezTo>
                      <a:pt x="1" y="33"/>
                      <a:pt x="3" y="35"/>
                      <a:pt x="5" y="36"/>
                    </a:cubicBezTo>
                    <a:cubicBezTo>
                      <a:pt x="10" y="28"/>
                      <a:pt x="15" y="16"/>
                      <a:pt x="14" y="5"/>
                    </a:cubicBezTo>
                    <a:cubicBezTo>
                      <a:pt x="14" y="5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905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0" name="Freeform 591"/>
              <p:cNvSpPr/>
              <p:nvPr/>
            </p:nvSpPr>
            <p:spPr bwMode="auto">
              <a:xfrm>
                <a:off x="2781" y="2499"/>
                <a:ext cx="26" cy="56"/>
              </a:xfrm>
              <a:custGeom>
                <a:avLst/>
                <a:gdLst>
                  <a:gd name="T0" fmla="*/ 0 w 15"/>
                  <a:gd name="T1" fmla="*/ 0 h 32"/>
                  <a:gd name="T2" fmla="*/ 0 w 15"/>
                  <a:gd name="T3" fmla="*/ 0 h 32"/>
                  <a:gd name="T4" fmla="*/ 6 w 15"/>
                  <a:gd name="T5" fmla="*/ 32 h 32"/>
                  <a:gd name="T6" fmla="*/ 15 w 15"/>
                  <a:gd name="T7" fmla="*/ 18 h 32"/>
                  <a:gd name="T8" fmla="*/ 9 w 15"/>
                  <a:gd name="T9" fmla="*/ 4 h 32"/>
                  <a:gd name="T10" fmla="*/ 0 w 15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2"/>
                      <a:pt x="6" y="23"/>
                      <a:pt x="6" y="32"/>
                    </a:cubicBezTo>
                    <a:cubicBezTo>
                      <a:pt x="12" y="30"/>
                      <a:pt x="15" y="26"/>
                      <a:pt x="15" y="18"/>
                    </a:cubicBezTo>
                    <a:cubicBezTo>
                      <a:pt x="13" y="14"/>
                      <a:pt x="11" y="9"/>
                      <a:pt x="9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05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1" name="Freeform 592"/>
              <p:cNvSpPr>
                <a:spLocks noEditPoints="1"/>
              </p:cNvSpPr>
              <p:nvPr/>
            </p:nvSpPr>
            <p:spPr bwMode="auto">
              <a:xfrm>
                <a:off x="2734" y="2478"/>
                <a:ext cx="49" cy="80"/>
              </a:xfrm>
              <a:custGeom>
                <a:avLst/>
                <a:gdLst>
                  <a:gd name="T0" fmla="*/ 23 w 28"/>
                  <a:gd name="T1" fmla="*/ 46 h 46"/>
                  <a:gd name="T2" fmla="*/ 23 w 28"/>
                  <a:gd name="T3" fmla="*/ 46 h 46"/>
                  <a:gd name="T4" fmla="*/ 23 w 28"/>
                  <a:gd name="T5" fmla="*/ 46 h 46"/>
                  <a:gd name="T6" fmla="*/ 23 w 28"/>
                  <a:gd name="T7" fmla="*/ 46 h 46"/>
                  <a:gd name="T8" fmla="*/ 28 w 28"/>
                  <a:gd name="T9" fmla="*/ 46 h 46"/>
                  <a:gd name="T10" fmla="*/ 23 w 28"/>
                  <a:gd name="T11" fmla="*/ 46 h 46"/>
                  <a:gd name="T12" fmla="*/ 28 w 28"/>
                  <a:gd name="T13" fmla="*/ 46 h 46"/>
                  <a:gd name="T14" fmla="*/ 28 w 28"/>
                  <a:gd name="T15" fmla="*/ 46 h 46"/>
                  <a:gd name="T16" fmla="*/ 28 w 28"/>
                  <a:gd name="T17" fmla="*/ 46 h 46"/>
                  <a:gd name="T18" fmla="*/ 28 w 28"/>
                  <a:gd name="T19" fmla="*/ 46 h 46"/>
                  <a:gd name="T20" fmla="*/ 28 w 28"/>
                  <a:gd name="T21" fmla="*/ 46 h 46"/>
                  <a:gd name="T22" fmla="*/ 2 w 28"/>
                  <a:gd name="T23" fmla="*/ 25 h 46"/>
                  <a:gd name="T24" fmla="*/ 2 w 28"/>
                  <a:gd name="T25" fmla="*/ 25 h 46"/>
                  <a:gd name="T26" fmla="*/ 2 w 28"/>
                  <a:gd name="T27" fmla="*/ 25 h 46"/>
                  <a:gd name="T28" fmla="*/ 2 w 28"/>
                  <a:gd name="T29" fmla="*/ 24 h 46"/>
                  <a:gd name="T30" fmla="*/ 2 w 28"/>
                  <a:gd name="T31" fmla="*/ 24 h 46"/>
                  <a:gd name="T32" fmla="*/ 2 w 28"/>
                  <a:gd name="T33" fmla="*/ 24 h 46"/>
                  <a:gd name="T34" fmla="*/ 2 w 28"/>
                  <a:gd name="T35" fmla="*/ 24 h 46"/>
                  <a:gd name="T36" fmla="*/ 2 w 28"/>
                  <a:gd name="T37" fmla="*/ 24 h 46"/>
                  <a:gd name="T38" fmla="*/ 2 w 28"/>
                  <a:gd name="T39" fmla="*/ 24 h 46"/>
                  <a:gd name="T40" fmla="*/ 2 w 28"/>
                  <a:gd name="T41" fmla="*/ 0 h 46"/>
                  <a:gd name="T42" fmla="*/ 0 w 28"/>
                  <a:gd name="T43" fmla="*/ 10 h 46"/>
                  <a:gd name="T44" fmla="*/ 0 w 28"/>
                  <a:gd name="T45" fmla="*/ 3 h 46"/>
                  <a:gd name="T46" fmla="*/ 2 w 28"/>
                  <a:gd name="T47" fmla="*/ 0 h 46"/>
                  <a:gd name="T48" fmla="*/ 2 w 28"/>
                  <a:gd name="T4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moveTo>
                      <a:pt x="28" y="46"/>
                    </a:moveTo>
                    <a:cubicBezTo>
                      <a:pt x="27" y="46"/>
                      <a:pt x="25" y="46"/>
                      <a:pt x="23" y="46"/>
                    </a:cubicBezTo>
                    <a:cubicBezTo>
                      <a:pt x="25" y="46"/>
                      <a:pt x="27" y="46"/>
                      <a:pt x="28" y="46"/>
                    </a:cubicBezTo>
                    <a:moveTo>
                      <a:pt x="28" y="46"/>
                    </a:move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6"/>
                      <a:pt x="28" y="46"/>
                      <a:pt x="28" y="46"/>
                    </a:cubicBezTo>
                    <a:moveTo>
                      <a:pt x="2" y="25"/>
                    </a:move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moveTo>
                      <a:pt x="2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moveTo>
                      <a:pt x="2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moveTo>
                      <a:pt x="2" y="0"/>
                    </a:moveTo>
                    <a:cubicBezTo>
                      <a:pt x="0" y="3"/>
                      <a:pt x="0" y="7"/>
                      <a:pt x="0" y="10"/>
                    </a:cubicBezTo>
                    <a:cubicBezTo>
                      <a:pt x="0" y="8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AE6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2" name="Freeform 593"/>
              <p:cNvSpPr/>
              <p:nvPr/>
            </p:nvSpPr>
            <p:spPr bwMode="auto">
              <a:xfrm>
                <a:off x="2727" y="2456"/>
                <a:ext cx="92" cy="111"/>
              </a:xfrm>
              <a:custGeom>
                <a:avLst/>
                <a:gdLst>
                  <a:gd name="T0" fmla="*/ 51 w 53"/>
                  <a:gd name="T1" fmla="*/ 46 h 64"/>
                  <a:gd name="T2" fmla="*/ 50 w 53"/>
                  <a:gd name="T3" fmla="*/ 39 h 64"/>
                  <a:gd name="T4" fmla="*/ 45 w 53"/>
                  <a:gd name="T5" fmla="*/ 34 h 64"/>
                  <a:gd name="T6" fmla="*/ 33 w 53"/>
                  <a:gd name="T7" fmla="*/ 59 h 64"/>
                  <a:gd name="T8" fmla="*/ 6 w 53"/>
                  <a:gd name="T9" fmla="*/ 37 h 64"/>
                  <a:gd name="T10" fmla="*/ 16 w 53"/>
                  <a:gd name="T11" fmla="*/ 4 h 64"/>
                  <a:gd name="T12" fmla="*/ 18 w 53"/>
                  <a:gd name="T13" fmla="*/ 3 h 64"/>
                  <a:gd name="T14" fmla="*/ 16 w 53"/>
                  <a:gd name="T15" fmla="*/ 0 h 64"/>
                  <a:gd name="T16" fmla="*/ 13 w 53"/>
                  <a:gd name="T17" fmla="*/ 3 h 64"/>
                  <a:gd name="T18" fmla="*/ 5 w 53"/>
                  <a:gd name="T19" fmla="*/ 38 h 64"/>
                  <a:gd name="T20" fmla="*/ 28 w 53"/>
                  <a:gd name="T21" fmla="*/ 63 h 64"/>
                  <a:gd name="T22" fmla="*/ 28 w 53"/>
                  <a:gd name="T23" fmla="*/ 63 h 64"/>
                  <a:gd name="T24" fmla="*/ 29 w 53"/>
                  <a:gd name="T25" fmla="*/ 63 h 64"/>
                  <a:gd name="T26" fmla="*/ 29 w 53"/>
                  <a:gd name="T27" fmla="*/ 63 h 64"/>
                  <a:gd name="T28" fmla="*/ 34 w 53"/>
                  <a:gd name="T29" fmla="*/ 64 h 64"/>
                  <a:gd name="T30" fmla="*/ 53 w 53"/>
                  <a:gd name="T31" fmla="*/ 58 h 64"/>
                  <a:gd name="T32" fmla="*/ 51 w 53"/>
                  <a:gd name="T33" fmla="*/ 4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" h="64">
                    <a:moveTo>
                      <a:pt x="51" y="46"/>
                    </a:moveTo>
                    <a:cubicBezTo>
                      <a:pt x="51" y="44"/>
                      <a:pt x="50" y="41"/>
                      <a:pt x="50" y="39"/>
                    </a:cubicBezTo>
                    <a:cubicBezTo>
                      <a:pt x="48" y="37"/>
                      <a:pt x="47" y="36"/>
                      <a:pt x="45" y="34"/>
                    </a:cubicBezTo>
                    <a:cubicBezTo>
                      <a:pt x="49" y="51"/>
                      <a:pt x="43" y="55"/>
                      <a:pt x="33" y="59"/>
                    </a:cubicBezTo>
                    <a:cubicBezTo>
                      <a:pt x="20" y="62"/>
                      <a:pt x="11" y="52"/>
                      <a:pt x="6" y="37"/>
                    </a:cubicBezTo>
                    <a:cubicBezTo>
                      <a:pt x="1" y="22"/>
                      <a:pt x="4" y="8"/>
                      <a:pt x="16" y="4"/>
                    </a:cubicBezTo>
                    <a:cubicBezTo>
                      <a:pt x="17" y="3"/>
                      <a:pt x="17" y="3"/>
                      <a:pt x="18" y="3"/>
                    </a:cubicBezTo>
                    <a:cubicBezTo>
                      <a:pt x="17" y="2"/>
                      <a:pt x="17" y="1"/>
                      <a:pt x="16" y="0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2" y="8"/>
                      <a:pt x="0" y="23"/>
                      <a:pt x="5" y="38"/>
                    </a:cubicBezTo>
                    <a:cubicBezTo>
                      <a:pt x="9" y="52"/>
                      <a:pt x="18" y="63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30" y="63"/>
                      <a:pt x="33" y="63"/>
                      <a:pt x="34" y="64"/>
                    </a:cubicBezTo>
                    <a:cubicBezTo>
                      <a:pt x="42" y="63"/>
                      <a:pt x="46" y="62"/>
                      <a:pt x="53" y="58"/>
                    </a:cubicBezTo>
                    <a:cubicBezTo>
                      <a:pt x="53" y="56"/>
                      <a:pt x="52" y="49"/>
                      <a:pt x="51" y="46"/>
                    </a:cubicBezTo>
                    <a:close/>
                  </a:path>
                </a:pathLst>
              </a:custGeom>
              <a:solidFill>
                <a:srgbClr val="90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3" name="Freeform 594"/>
              <p:cNvSpPr/>
              <p:nvPr/>
            </p:nvSpPr>
            <p:spPr bwMode="auto">
              <a:xfrm>
                <a:off x="2689" y="2350"/>
                <a:ext cx="54" cy="92"/>
              </a:xfrm>
              <a:custGeom>
                <a:avLst/>
                <a:gdLst>
                  <a:gd name="T0" fmla="*/ 5 w 31"/>
                  <a:gd name="T1" fmla="*/ 28 h 53"/>
                  <a:gd name="T2" fmla="*/ 5 w 31"/>
                  <a:gd name="T3" fmla="*/ 3 h 53"/>
                  <a:gd name="T4" fmla="*/ 4 w 31"/>
                  <a:gd name="T5" fmla="*/ 0 h 53"/>
                  <a:gd name="T6" fmla="*/ 4 w 31"/>
                  <a:gd name="T7" fmla="*/ 27 h 53"/>
                  <a:gd name="T8" fmla="*/ 31 w 31"/>
                  <a:gd name="T9" fmla="*/ 52 h 53"/>
                  <a:gd name="T10" fmla="*/ 30 w 31"/>
                  <a:gd name="T11" fmla="*/ 50 h 53"/>
                  <a:gd name="T12" fmla="*/ 5 w 31"/>
                  <a:gd name="T13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3">
                    <a:moveTo>
                      <a:pt x="5" y="28"/>
                    </a:moveTo>
                    <a:cubicBezTo>
                      <a:pt x="2" y="19"/>
                      <a:pt x="2" y="10"/>
                      <a:pt x="5" y="3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0" y="7"/>
                      <a:pt x="0" y="17"/>
                      <a:pt x="4" y="27"/>
                    </a:cubicBezTo>
                    <a:cubicBezTo>
                      <a:pt x="9" y="43"/>
                      <a:pt x="19" y="53"/>
                      <a:pt x="31" y="52"/>
                    </a:cubicBezTo>
                    <a:cubicBezTo>
                      <a:pt x="31" y="51"/>
                      <a:pt x="30" y="51"/>
                      <a:pt x="30" y="50"/>
                    </a:cubicBezTo>
                    <a:cubicBezTo>
                      <a:pt x="19" y="52"/>
                      <a:pt x="10" y="42"/>
                      <a:pt x="5" y="28"/>
                    </a:cubicBezTo>
                    <a:close/>
                  </a:path>
                </a:pathLst>
              </a:custGeom>
              <a:solidFill>
                <a:srgbClr val="90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4" name="Freeform 595"/>
              <p:cNvSpPr/>
              <p:nvPr/>
            </p:nvSpPr>
            <p:spPr bwMode="auto">
              <a:xfrm>
                <a:off x="2533" y="2553"/>
                <a:ext cx="41" cy="22"/>
              </a:xfrm>
              <a:custGeom>
                <a:avLst/>
                <a:gdLst>
                  <a:gd name="T0" fmla="*/ 31 w 41"/>
                  <a:gd name="T1" fmla="*/ 21 h 22"/>
                  <a:gd name="T2" fmla="*/ 0 w 41"/>
                  <a:gd name="T3" fmla="*/ 0 h 22"/>
                  <a:gd name="T4" fmla="*/ 36 w 41"/>
                  <a:gd name="T5" fmla="*/ 5 h 22"/>
                  <a:gd name="T6" fmla="*/ 41 w 41"/>
                  <a:gd name="T7" fmla="*/ 7 h 22"/>
                  <a:gd name="T8" fmla="*/ 36 w 41"/>
                  <a:gd name="T9" fmla="*/ 22 h 22"/>
                  <a:gd name="T10" fmla="*/ 31 w 41"/>
                  <a:gd name="T1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2">
                    <a:moveTo>
                      <a:pt x="31" y="21"/>
                    </a:moveTo>
                    <a:lnTo>
                      <a:pt x="0" y="0"/>
                    </a:lnTo>
                    <a:lnTo>
                      <a:pt x="36" y="5"/>
                    </a:lnTo>
                    <a:lnTo>
                      <a:pt x="41" y="7"/>
                    </a:lnTo>
                    <a:lnTo>
                      <a:pt x="36" y="22"/>
                    </a:lnTo>
                    <a:lnTo>
                      <a:pt x="31" y="21"/>
                    </a:lnTo>
                    <a:close/>
                  </a:path>
                </a:pathLst>
              </a:custGeom>
              <a:solidFill>
                <a:srgbClr val="F0E3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5" name="Freeform 596"/>
              <p:cNvSpPr/>
              <p:nvPr/>
            </p:nvSpPr>
            <p:spPr bwMode="auto">
              <a:xfrm>
                <a:off x="2564" y="2558"/>
                <a:ext cx="189" cy="82"/>
              </a:xfrm>
              <a:custGeom>
                <a:avLst/>
                <a:gdLst>
                  <a:gd name="T0" fmla="*/ 3 w 109"/>
                  <a:gd name="T1" fmla="*/ 2 h 47"/>
                  <a:gd name="T2" fmla="*/ 1 w 109"/>
                  <a:gd name="T3" fmla="*/ 4 h 47"/>
                  <a:gd name="T4" fmla="*/ 2 w 109"/>
                  <a:gd name="T5" fmla="*/ 7 h 47"/>
                  <a:gd name="T6" fmla="*/ 0 w 109"/>
                  <a:gd name="T7" fmla="*/ 9 h 47"/>
                  <a:gd name="T8" fmla="*/ 106 w 109"/>
                  <a:gd name="T9" fmla="*/ 47 h 47"/>
                  <a:gd name="T10" fmla="*/ 109 w 109"/>
                  <a:gd name="T11" fmla="*/ 38 h 47"/>
                  <a:gd name="T12" fmla="*/ 3 w 109"/>
                  <a:gd name="T13" fmla="*/ 0 h 47"/>
                  <a:gd name="T14" fmla="*/ 3 w 109"/>
                  <a:gd name="T15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7">
                    <a:moveTo>
                      <a:pt x="3" y="2"/>
                    </a:moveTo>
                    <a:cubicBezTo>
                      <a:pt x="3" y="4"/>
                      <a:pt x="2" y="4"/>
                      <a:pt x="1" y="4"/>
                    </a:cubicBezTo>
                    <a:cubicBezTo>
                      <a:pt x="2" y="5"/>
                      <a:pt x="2" y="6"/>
                      <a:pt x="2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" y="1"/>
                      <a:pt x="3" y="2"/>
                    </a:cubicBezTo>
                    <a:close/>
                  </a:path>
                </a:pathLst>
              </a:custGeom>
              <a:solidFill>
                <a:srgbClr val="FBA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6" name="Freeform 597"/>
              <p:cNvSpPr/>
              <p:nvPr/>
            </p:nvSpPr>
            <p:spPr bwMode="auto">
              <a:xfrm>
                <a:off x="2569" y="2558"/>
                <a:ext cx="184" cy="71"/>
              </a:xfrm>
              <a:custGeom>
                <a:avLst/>
                <a:gdLst>
                  <a:gd name="T0" fmla="*/ 0 w 106"/>
                  <a:gd name="T1" fmla="*/ 0 h 41"/>
                  <a:gd name="T2" fmla="*/ 0 w 106"/>
                  <a:gd name="T3" fmla="*/ 2 h 41"/>
                  <a:gd name="T4" fmla="*/ 105 w 106"/>
                  <a:gd name="T5" fmla="*/ 41 h 41"/>
                  <a:gd name="T6" fmla="*/ 106 w 106"/>
                  <a:gd name="T7" fmla="*/ 38 h 41"/>
                  <a:gd name="T8" fmla="*/ 0 w 106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41">
                    <a:moveTo>
                      <a:pt x="0" y="0"/>
                    </a:moveTo>
                    <a:cubicBezTo>
                      <a:pt x="0" y="0"/>
                      <a:pt x="1" y="1"/>
                      <a:pt x="0" y="2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6" y="38"/>
                      <a:pt x="106" y="38"/>
                      <a:pt x="106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8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7" name="Freeform 598"/>
              <p:cNvSpPr/>
              <p:nvPr/>
            </p:nvSpPr>
            <p:spPr bwMode="auto">
              <a:xfrm>
                <a:off x="2564" y="2570"/>
                <a:ext cx="184" cy="70"/>
              </a:xfrm>
              <a:custGeom>
                <a:avLst/>
                <a:gdLst>
                  <a:gd name="T0" fmla="*/ 2 w 106"/>
                  <a:gd name="T1" fmla="*/ 0 h 40"/>
                  <a:gd name="T2" fmla="*/ 0 w 106"/>
                  <a:gd name="T3" fmla="*/ 2 h 40"/>
                  <a:gd name="T4" fmla="*/ 106 w 106"/>
                  <a:gd name="T5" fmla="*/ 40 h 40"/>
                  <a:gd name="T6" fmla="*/ 106 w 106"/>
                  <a:gd name="T7" fmla="*/ 38 h 40"/>
                  <a:gd name="T8" fmla="*/ 2 w 106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40">
                    <a:moveTo>
                      <a:pt x="2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18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8" name="Freeform 599"/>
              <p:cNvSpPr/>
              <p:nvPr/>
            </p:nvSpPr>
            <p:spPr bwMode="auto">
              <a:xfrm>
                <a:off x="2757" y="2629"/>
                <a:ext cx="29" cy="23"/>
              </a:xfrm>
              <a:custGeom>
                <a:avLst/>
                <a:gdLst>
                  <a:gd name="T0" fmla="*/ 15 w 17"/>
                  <a:gd name="T1" fmla="*/ 4 h 13"/>
                  <a:gd name="T2" fmla="*/ 17 w 17"/>
                  <a:gd name="T3" fmla="*/ 7 h 13"/>
                  <a:gd name="T4" fmla="*/ 15 w 17"/>
                  <a:gd name="T5" fmla="*/ 11 h 13"/>
                  <a:gd name="T6" fmla="*/ 12 w 17"/>
                  <a:gd name="T7" fmla="*/ 13 h 13"/>
                  <a:gd name="T8" fmla="*/ 8 w 17"/>
                  <a:gd name="T9" fmla="*/ 11 h 13"/>
                  <a:gd name="T10" fmla="*/ 0 w 17"/>
                  <a:gd name="T11" fmla="*/ 6 h 13"/>
                  <a:gd name="T12" fmla="*/ 2 w 17"/>
                  <a:gd name="T13" fmla="*/ 1 h 13"/>
                  <a:gd name="T14" fmla="*/ 11 w 17"/>
                  <a:gd name="T15" fmla="*/ 2 h 13"/>
                  <a:gd name="T16" fmla="*/ 15 w 17"/>
                  <a:gd name="T17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3">
                    <a:moveTo>
                      <a:pt x="15" y="4"/>
                    </a:moveTo>
                    <a:cubicBezTo>
                      <a:pt x="17" y="4"/>
                      <a:pt x="17" y="6"/>
                      <a:pt x="17" y="7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2"/>
                      <a:pt x="13" y="13"/>
                      <a:pt x="12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0" y="7"/>
                      <a:pt x="0" y="6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0" y="2"/>
                      <a:pt x="11" y="2"/>
                    </a:cubicBez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9" name="Freeform 600"/>
              <p:cNvSpPr/>
              <p:nvPr/>
            </p:nvSpPr>
            <p:spPr bwMode="auto">
              <a:xfrm>
                <a:off x="2744" y="2624"/>
                <a:ext cx="33" cy="24"/>
              </a:xfrm>
              <a:custGeom>
                <a:avLst/>
                <a:gdLst>
                  <a:gd name="T0" fmla="*/ 7 w 33"/>
                  <a:gd name="T1" fmla="*/ 0 h 24"/>
                  <a:gd name="T2" fmla="*/ 0 w 33"/>
                  <a:gd name="T3" fmla="*/ 16 h 24"/>
                  <a:gd name="T4" fmla="*/ 26 w 33"/>
                  <a:gd name="T5" fmla="*/ 24 h 24"/>
                  <a:gd name="T6" fmla="*/ 33 w 33"/>
                  <a:gd name="T7" fmla="*/ 9 h 24"/>
                  <a:gd name="T8" fmla="*/ 7 w 33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7" y="0"/>
                    </a:moveTo>
                    <a:lnTo>
                      <a:pt x="0" y="16"/>
                    </a:lnTo>
                    <a:lnTo>
                      <a:pt x="26" y="24"/>
                    </a:lnTo>
                    <a:lnTo>
                      <a:pt x="33" y="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193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0" name="Freeform 601"/>
              <p:cNvSpPr/>
              <p:nvPr/>
            </p:nvSpPr>
            <p:spPr bwMode="auto">
              <a:xfrm>
                <a:off x="2750" y="2624"/>
                <a:ext cx="27" cy="14"/>
              </a:xfrm>
              <a:custGeom>
                <a:avLst/>
                <a:gdLst>
                  <a:gd name="T0" fmla="*/ 1 w 27"/>
                  <a:gd name="T1" fmla="*/ 0 h 14"/>
                  <a:gd name="T2" fmla="*/ 0 w 27"/>
                  <a:gd name="T3" fmla="*/ 3 h 14"/>
                  <a:gd name="T4" fmla="*/ 26 w 27"/>
                  <a:gd name="T5" fmla="*/ 14 h 14"/>
                  <a:gd name="T6" fmla="*/ 27 w 27"/>
                  <a:gd name="T7" fmla="*/ 9 h 14"/>
                  <a:gd name="T8" fmla="*/ 1 w 2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">
                    <a:moveTo>
                      <a:pt x="1" y="0"/>
                    </a:moveTo>
                    <a:lnTo>
                      <a:pt x="0" y="3"/>
                    </a:lnTo>
                    <a:lnTo>
                      <a:pt x="26" y="14"/>
                    </a:lnTo>
                    <a:lnTo>
                      <a:pt x="27" y="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A21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1" name="Freeform 602"/>
              <p:cNvSpPr/>
              <p:nvPr/>
            </p:nvSpPr>
            <p:spPr bwMode="auto">
              <a:xfrm>
                <a:off x="2744" y="2636"/>
                <a:ext cx="28" cy="12"/>
              </a:xfrm>
              <a:custGeom>
                <a:avLst/>
                <a:gdLst>
                  <a:gd name="T0" fmla="*/ 2 w 28"/>
                  <a:gd name="T1" fmla="*/ 0 h 12"/>
                  <a:gd name="T2" fmla="*/ 0 w 28"/>
                  <a:gd name="T3" fmla="*/ 4 h 12"/>
                  <a:gd name="T4" fmla="*/ 26 w 28"/>
                  <a:gd name="T5" fmla="*/ 12 h 12"/>
                  <a:gd name="T6" fmla="*/ 28 w 28"/>
                  <a:gd name="T7" fmla="*/ 9 h 12"/>
                  <a:gd name="T8" fmla="*/ 2 w 2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2">
                    <a:moveTo>
                      <a:pt x="2" y="0"/>
                    </a:moveTo>
                    <a:lnTo>
                      <a:pt x="0" y="4"/>
                    </a:lnTo>
                    <a:lnTo>
                      <a:pt x="26" y="12"/>
                    </a:lnTo>
                    <a:lnTo>
                      <a:pt x="28" y="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A21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2" name="Freeform 603"/>
              <p:cNvSpPr/>
              <p:nvPr/>
            </p:nvSpPr>
            <p:spPr bwMode="auto">
              <a:xfrm>
                <a:off x="2751" y="2626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2 w 7"/>
                  <a:gd name="T3" fmla="*/ 15 h 15"/>
                  <a:gd name="T4" fmla="*/ 0 w 7"/>
                  <a:gd name="T5" fmla="*/ 15 h 15"/>
                  <a:gd name="T6" fmla="*/ 6 w 7"/>
                  <a:gd name="T7" fmla="*/ 0 h 15"/>
                  <a:gd name="T8" fmla="*/ 7 w 7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lnTo>
                      <a:pt x="2" y="15"/>
                    </a:lnTo>
                    <a:lnTo>
                      <a:pt x="0" y="15"/>
                    </a:lnTo>
                    <a:lnTo>
                      <a:pt x="6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5B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3" name="Freeform 604"/>
              <p:cNvSpPr/>
              <p:nvPr/>
            </p:nvSpPr>
            <p:spPr bwMode="auto">
              <a:xfrm>
                <a:off x="2750" y="2626"/>
                <a:ext cx="7" cy="15"/>
              </a:xfrm>
              <a:custGeom>
                <a:avLst/>
                <a:gdLst>
                  <a:gd name="T0" fmla="*/ 7 w 7"/>
                  <a:gd name="T1" fmla="*/ 0 h 15"/>
                  <a:gd name="T2" fmla="*/ 0 w 7"/>
                  <a:gd name="T3" fmla="*/ 15 h 15"/>
                  <a:gd name="T4" fmla="*/ 0 w 7"/>
                  <a:gd name="T5" fmla="*/ 15 h 15"/>
                  <a:gd name="T6" fmla="*/ 5 w 7"/>
                  <a:gd name="T7" fmla="*/ 0 h 15"/>
                  <a:gd name="T8" fmla="*/ 7 w 7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lnTo>
                      <a:pt x="0" y="15"/>
                    </a:lnTo>
                    <a:lnTo>
                      <a:pt x="0" y="15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5B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5" name="Freeform 605"/>
              <p:cNvSpPr/>
              <p:nvPr/>
            </p:nvSpPr>
            <p:spPr bwMode="auto">
              <a:xfrm>
                <a:off x="2748" y="2624"/>
                <a:ext cx="7" cy="17"/>
              </a:xfrm>
              <a:custGeom>
                <a:avLst/>
                <a:gdLst>
                  <a:gd name="T0" fmla="*/ 7 w 7"/>
                  <a:gd name="T1" fmla="*/ 2 h 17"/>
                  <a:gd name="T2" fmla="*/ 0 w 7"/>
                  <a:gd name="T3" fmla="*/ 17 h 17"/>
                  <a:gd name="T4" fmla="*/ 0 w 7"/>
                  <a:gd name="T5" fmla="*/ 16 h 17"/>
                  <a:gd name="T6" fmla="*/ 5 w 7"/>
                  <a:gd name="T7" fmla="*/ 0 h 17"/>
                  <a:gd name="T8" fmla="*/ 7 w 7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">
                    <a:moveTo>
                      <a:pt x="7" y="2"/>
                    </a:moveTo>
                    <a:lnTo>
                      <a:pt x="0" y="17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5B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6" name="Freeform 606"/>
              <p:cNvSpPr/>
              <p:nvPr/>
            </p:nvSpPr>
            <p:spPr bwMode="auto">
              <a:xfrm>
                <a:off x="2533" y="2553"/>
                <a:ext cx="14" cy="9"/>
              </a:xfrm>
              <a:custGeom>
                <a:avLst/>
                <a:gdLst>
                  <a:gd name="T0" fmla="*/ 0 w 8"/>
                  <a:gd name="T1" fmla="*/ 0 h 5"/>
                  <a:gd name="T2" fmla="*/ 7 w 8"/>
                  <a:gd name="T3" fmla="*/ 5 h 5"/>
                  <a:gd name="T4" fmla="*/ 8 w 8"/>
                  <a:gd name="T5" fmla="*/ 3 h 5"/>
                  <a:gd name="T6" fmla="*/ 8 w 8"/>
                  <a:gd name="T7" fmla="*/ 2 h 5"/>
                  <a:gd name="T8" fmla="*/ 0 w 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0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4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3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" name="Freeform 608"/>
            <p:cNvSpPr/>
            <p:nvPr/>
          </p:nvSpPr>
          <p:spPr bwMode="auto">
            <a:xfrm flipH="1" flipV="1">
              <a:off x="3006972" y="4462494"/>
              <a:ext cx="400483" cy="268959"/>
            </a:xfrm>
            <a:custGeom>
              <a:avLst/>
              <a:gdLst>
                <a:gd name="T0" fmla="*/ 4 w 156"/>
                <a:gd name="T1" fmla="*/ 75 h 105"/>
                <a:gd name="T2" fmla="*/ 1 w 156"/>
                <a:gd name="T3" fmla="*/ 70 h 105"/>
                <a:gd name="T4" fmla="*/ 16 w 156"/>
                <a:gd name="T5" fmla="*/ 4 h 105"/>
                <a:gd name="T6" fmla="*/ 21 w 156"/>
                <a:gd name="T7" fmla="*/ 0 h 105"/>
                <a:gd name="T8" fmla="*/ 152 w 156"/>
                <a:gd name="T9" fmla="*/ 30 h 105"/>
                <a:gd name="T10" fmla="*/ 156 w 156"/>
                <a:gd name="T11" fmla="*/ 35 h 105"/>
                <a:gd name="T12" fmla="*/ 141 w 156"/>
                <a:gd name="T13" fmla="*/ 101 h 105"/>
                <a:gd name="T14" fmla="*/ 136 w 156"/>
                <a:gd name="T15" fmla="*/ 104 h 105"/>
                <a:gd name="T16" fmla="*/ 4 w 156"/>
                <a:gd name="T17" fmla="*/ 7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05">
                  <a:moveTo>
                    <a:pt x="4" y="75"/>
                  </a:moveTo>
                  <a:cubicBezTo>
                    <a:pt x="2" y="74"/>
                    <a:pt x="0" y="72"/>
                    <a:pt x="1" y="7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9" y="0"/>
                    <a:pt x="21" y="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5" y="30"/>
                    <a:pt x="156" y="33"/>
                    <a:pt x="156" y="35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4"/>
                    <a:pt x="138" y="105"/>
                    <a:pt x="136" y="104"/>
                  </a:cubicBezTo>
                  <a:lnTo>
                    <a:pt x="4" y="75"/>
                  </a:lnTo>
                  <a:close/>
                </a:path>
              </a:pathLst>
            </a:custGeom>
            <a:solidFill>
              <a:srgbClr val="FAFA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09"/>
            <p:cNvSpPr/>
            <p:nvPr/>
          </p:nvSpPr>
          <p:spPr bwMode="auto">
            <a:xfrm flipH="1" flipV="1">
              <a:off x="3045394" y="4462494"/>
              <a:ext cx="362060" cy="268959"/>
            </a:xfrm>
            <a:custGeom>
              <a:avLst/>
              <a:gdLst>
                <a:gd name="T0" fmla="*/ 4 w 141"/>
                <a:gd name="T1" fmla="*/ 75 h 105"/>
                <a:gd name="T2" fmla="*/ 1 w 141"/>
                <a:gd name="T3" fmla="*/ 70 h 105"/>
                <a:gd name="T4" fmla="*/ 16 w 141"/>
                <a:gd name="T5" fmla="*/ 4 h 105"/>
                <a:gd name="T6" fmla="*/ 21 w 141"/>
                <a:gd name="T7" fmla="*/ 0 h 105"/>
                <a:gd name="T8" fmla="*/ 141 w 141"/>
                <a:gd name="T9" fmla="*/ 101 h 105"/>
                <a:gd name="T10" fmla="*/ 136 w 141"/>
                <a:gd name="T11" fmla="*/ 104 h 105"/>
                <a:gd name="T12" fmla="*/ 4 w 141"/>
                <a:gd name="T13" fmla="*/ 7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05">
                  <a:moveTo>
                    <a:pt x="4" y="75"/>
                  </a:moveTo>
                  <a:cubicBezTo>
                    <a:pt x="2" y="74"/>
                    <a:pt x="0" y="72"/>
                    <a:pt x="1" y="7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9" y="0"/>
                    <a:pt x="21" y="0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4"/>
                    <a:pt x="138" y="105"/>
                    <a:pt x="136" y="104"/>
                  </a:cubicBezTo>
                  <a:lnTo>
                    <a:pt x="4" y="75"/>
                  </a:lnTo>
                  <a:close/>
                </a:path>
              </a:pathLst>
            </a:custGeom>
            <a:solidFill>
              <a:srgbClr val="DED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10"/>
            <p:cNvSpPr/>
            <p:nvPr/>
          </p:nvSpPr>
          <p:spPr bwMode="auto">
            <a:xfrm flipH="1" flipV="1">
              <a:off x="3040961" y="4483183"/>
              <a:ext cx="328070" cy="227580"/>
            </a:xfrm>
            <a:custGeom>
              <a:avLst/>
              <a:gdLst>
                <a:gd name="T0" fmla="*/ 4 w 128"/>
                <a:gd name="T1" fmla="*/ 65 h 89"/>
                <a:gd name="T2" fmla="*/ 0 w 128"/>
                <a:gd name="T3" fmla="*/ 59 h 89"/>
                <a:gd name="T4" fmla="*/ 13 w 128"/>
                <a:gd name="T5" fmla="*/ 4 h 89"/>
                <a:gd name="T6" fmla="*/ 18 w 128"/>
                <a:gd name="T7" fmla="*/ 1 h 89"/>
                <a:gd name="T8" fmla="*/ 124 w 128"/>
                <a:gd name="T9" fmla="*/ 24 h 89"/>
                <a:gd name="T10" fmla="*/ 127 w 128"/>
                <a:gd name="T11" fmla="*/ 30 h 89"/>
                <a:gd name="T12" fmla="*/ 115 w 128"/>
                <a:gd name="T13" fmla="*/ 85 h 89"/>
                <a:gd name="T14" fmla="*/ 110 w 128"/>
                <a:gd name="T15" fmla="*/ 88 h 89"/>
                <a:gd name="T16" fmla="*/ 4 w 128"/>
                <a:gd name="T17" fmla="*/ 6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89">
                  <a:moveTo>
                    <a:pt x="4" y="65"/>
                  </a:moveTo>
                  <a:cubicBezTo>
                    <a:pt x="1" y="64"/>
                    <a:pt x="0" y="62"/>
                    <a:pt x="0" y="59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1"/>
                    <a:pt x="16" y="0"/>
                    <a:pt x="18" y="1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6" y="25"/>
                    <a:pt x="128" y="27"/>
                    <a:pt x="127" y="30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4" y="88"/>
                    <a:pt x="112" y="89"/>
                    <a:pt x="110" y="88"/>
                  </a:cubicBezTo>
                  <a:lnTo>
                    <a:pt x="4" y="65"/>
                  </a:lnTo>
                  <a:close/>
                </a:path>
              </a:pathLst>
            </a:custGeom>
            <a:solidFill>
              <a:srgbClr val="5A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11"/>
            <p:cNvSpPr/>
            <p:nvPr/>
          </p:nvSpPr>
          <p:spPr bwMode="auto">
            <a:xfrm flipH="1" flipV="1">
              <a:off x="3073473" y="4483183"/>
              <a:ext cx="295559" cy="227580"/>
            </a:xfrm>
            <a:custGeom>
              <a:avLst/>
              <a:gdLst>
                <a:gd name="T0" fmla="*/ 4 w 115"/>
                <a:gd name="T1" fmla="*/ 65 h 89"/>
                <a:gd name="T2" fmla="*/ 0 w 115"/>
                <a:gd name="T3" fmla="*/ 59 h 89"/>
                <a:gd name="T4" fmla="*/ 13 w 115"/>
                <a:gd name="T5" fmla="*/ 4 h 89"/>
                <a:gd name="T6" fmla="*/ 18 w 115"/>
                <a:gd name="T7" fmla="*/ 1 h 89"/>
                <a:gd name="T8" fmla="*/ 115 w 115"/>
                <a:gd name="T9" fmla="*/ 85 h 89"/>
                <a:gd name="T10" fmla="*/ 110 w 115"/>
                <a:gd name="T11" fmla="*/ 88 h 89"/>
                <a:gd name="T12" fmla="*/ 4 w 115"/>
                <a:gd name="T13" fmla="*/ 6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89">
                  <a:moveTo>
                    <a:pt x="4" y="65"/>
                  </a:moveTo>
                  <a:cubicBezTo>
                    <a:pt x="1" y="64"/>
                    <a:pt x="0" y="62"/>
                    <a:pt x="0" y="59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1"/>
                    <a:pt x="16" y="0"/>
                    <a:pt x="18" y="1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4" y="88"/>
                    <a:pt x="112" y="89"/>
                    <a:pt x="110" y="88"/>
                  </a:cubicBezTo>
                  <a:lnTo>
                    <a:pt x="4" y="65"/>
                  </a:lnTo>
                  <a:close/>
                </a:path>
              </a:pathLst>
            </a:custGeom>
            <a:solidFill>
              <a:srgbClr val="38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12"/>
            <p:cNvSpPr/>
            <p:nvPr/>
          </p:nvSpPr>
          <p:spPr bwMode="auto">
            <a:xfrm flipH="1" flipV="1">
              <a:off x="3023228" y="4480228"/>
              <a:ext cx="38423" cy="159602"/>
            </a:xfrm>
            <a:custGeom>
              <a:avLst/>
              <a:gdLst>
                <a:gd name="T0" fmla="*/ 1 w 15"/>
                <a:gd name="T1" fmla="*/ 61 h 62"/>
                <a:gd name="T2" fmla="*/ 0 w 15"/>
                <a:gd name="T3" fmla="*/ 60 h 62"/>
                <a:gd name="T4" fmla="*/ 14 w 15"/>
                <a:gd name="T5" fmla="*/ 1 h 62"/>
                <a:gd name="T6" fmla="*/ 15 w 15"/>
                <a:gd name="T7" fmla="*/ 0 h 62"/>
                <a:gd name="T8" fmla="*/ 15 w 15"/>
                <a:gd name="T9" fmla="*/ 1 h 62"/>
                <a:gd name="T10" fmla="*/ 2 w 15"/>
                <a:gd name="T11" fmla="*/ 61 h 62"/>
                <a:gd name="T12" fmla="*/ 1 w 15"/>
                <a:gd name="T13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62">
                  <a:moveTo>
                    <a:pt x="1" y="61"/>
                  </a:moveTo>
                  <a:cubicBezTo>
                    <a:pt x="0" y="61"/>
                    <a:pt x="0" y="61"/>
                    <a:pt x="0" y="6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1" y="62"/>
                    <a:pt x="1" y="61"/>
                  </a:cubicBezTo>
                  <a:close/>
                </a:path>
              </a:pathLst>
            </a:custGeom>
            <a:solidFill>
              <a:srgbClr val="3F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13"/>
            <p:cNvSpPr/>
            <p:nvPr/>
          </p:nvSpPr>
          <p:spPr bwMode="auto">
            <a:xfrm flipH="1" flipV="1">
              <a:off x="3128151" y="4583673"/>
              <a:ext cx="150735" cy="76845"/>
            </a:xfrm>
            <a:custGeom>
              <a:avLst/>
              <a:gdLst>
                <a:gd name="T0" fmla="*/ 47 w 59"/>
                <a:gd name="T1" fmla="*/ 9 h 30"/>
                <a:gd name="T2" fmla="*/ 9 w 59"/>
                <a:gd name="T3" fmla="*/ 11 h 30"/>
                <a:gd name="T4" fmla="*/ 1 w 59"/>
                <a:gd name="T5" fmla="*/ 25 h 30"/>
                <a:gd name="T6" fmla="*/ 2 w 59"/>
                <a:gd name="T7" fmla="*/ 30 h 30"/>
                <a:gd name="T8" fmla="*/ 16 w 59"/>
                <a:gd name="T9" fmla="*/ 28 h 30"/>
                <a:gd name="T10" fmla="*/ 16 w 59"/>
                <a:gd name="T11" fmla="*/ 23 h 30"/>
                <a:gd name="T12" fmla="*/ 15 w 59"/>
                <a:gd name="T13" fmla="*/ 19 h 30"/>
                <a:gd name="T14" fmla="*/ 44 w 59"/>
                <a:gd name="T15" fmla="*/ 16 h 30"/>
                <a:gd name="T16" fmla="*/ 44 w 59"/>
                <a:gd name="T17" fmla="*/ 19 h 30"/>
                <a:gd name="T18" fmla="*/ 43 w 59"/>
                <a:gd name="T19" fmla="*/ 25 h 30"/>
                <a:gd name="T20" fmla="*/ 57 w 59"/>
                <a:gd name="T21" fmla="*/ 27 h 30"/>
                <a:gd name="T22" fmla="*/ 58 w 59"/>
                <a:gd name="T23" fmla="*/ 22 h 30"/>
                <a:gd name="T24" fmla="*/ 47 w 59"/>
                <a:gd name="T25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0">
                  <a:moveTo>
                    <a:pt x="47" y="9"/>
                  </a:moveTo>
                  <a:cubicBezTo>
                    <a:pt x="47" y="9"/>
                    <a:pt x="25" y="0"/>
                    <a:pt x="9" y="11"/>
                  </a:cubicBezTo>
                  <a:cubicBezTo>
                    <a:pt x="2" y="17"/>
                    <a:pt x="2" y="22"/>
                    <a:pt x="1" y="25"/>
                  </a:cubicBezTo>
                  <a:cubicBezTo>
                    <a:pt x="1" y="25"/>
                    <a:pt x="0" y="28"/>
                    <a:pt x="2" y="30"/>
                  </a:cubicBezTo>
                  <a:cubicBezTo>
                    <a:pt x="2" y="30"/>
                    <a:pt x="11" y="30"/>
                    <a:pt x="16" y="28"/>
                  </a:cubicBezTo>
                  <a:cubicBezTo>
                    <a:pt x="18" y="26"/>
                    <a:pt x="16" y="23"/>
                    <a:pt x="16" y="23"/>
                  </a:cubicBezTo>
                  <a:cubicBezTo>
                    <a:pt x="16" y="23"/>
                    <a:pt x="14" y="22"/>
                    <a:pt x="15" y="19"/>
                  </a:cubicBezTo>
                  <a:cubicBezTo>
                    <a:pt x="17" y="12"/>
                    <a:pt x="39" y="8"/>
                    <a:pt x="44" y="16"/>
                  </a:cubicBezTo>
                  <a:cubicBezTo>
                    <a:pt x="44" y="17"/>
                    <a:pt x="44" y="18"/>
                    <a:pt x="44" y="19"/>
                  </a:cubicBezTo>
                  <a:cubicBezTo>
                    <a:pt x="43" y="19"/>
                    <a:pt x="42" y="23"/>
                    <a:pt x="43" y="25"/>
                  </a:cubicBezTo>
                  <a:cubicBezTo>
                    <a:pt x="49" y="27"/>
                    <a:pt x="57" y="27"/>
                    <a:pt x="57" y="27"/>
                  </a:cubicBezTo>
                  <a:cubicBezTo>
                    <a:pt x="59" y="25"/>
                    <a:pt x="58" y="22"/>
                    <a:pt x="58" y="22"/>
                  </a:cubicBezTo>
                  <a:cubicBezTo>
                    <a:pt x="58" y="22"/>
                    <a:pt x="57" y="13"/>
                    <a:pt x="47" y="9"/>
                  </a:cubicBezTo>
                  <a:close/>
                </a:path>
              </a:pathLst>
            </a:custGeom>
            <a:solidFill>
              <a:srgbClr val="FF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14"/>
            <p:cNvSpPr/>
            <p:nvPr/>
          </p:nvSpPr>
          <p:spPr bwMode="auto">
            <a:xfrm flipH="1" flipV="1">
              <a:off x="3176918" y="4567417"/>
              <a:ext cx="45812" cy="10345"/>
            </a:xfrm>
            <a:custGeom>
              <a:avLst/>
              <a:gdLst>
                <a:gd name="T0" fmla="*/ 2 w 18"/>
                <a:gd name="T1" fmla="*/ 4 h 4"/>
                <a:gd name="T2" fmla="*/ 0 w 18"/>
                <a:gd name="T3" fmla="*/ 3 h 4"/>
                <a:gd name="T4" fmla="*/ 1 w 18"/>
                <a:gd name="T5" fmla="*/ 2 h 4"/>
                <a:gd name="T6" fmla="*/ 16 w 18"/>
                <a:gd name="T7" fmla="*/ 0 h 4"/>
                <a:gd name="T8" fmla="*/ 18 w 18"/>
                <a:gd name="T9" fmla="*/ 1 h 4"/>
                <a:gd name="T10" fmla="*/ 17 w 18"/>
                <a:gd name="T11" fmla="*/ 2 h 4"/>
                <a:gd name="T12" fmla="*/ 2 w 1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">
                  <a:moveTo>
                    <a:pt x="2" y="4"/>
                  </a:moveTo>
                  <a:cubicBezTo>
                    <a:pt x="1" y="4"/>
                    <a:pt x="1" y="4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"/>
                    <a:pt x="17" y="2"/>
                    <a:pt x="17" y="2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56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15"/>
            <p:cNvSpPr/>
            <p:nvPr/>
          </p:nvSpPr>
          <p:spPr bwMode="auto">
            <a:xfrm flipH="1" flipV="1">
              <a:off x="3166574" y="4552640"/>
              <a:ext cx="62067" cy="14778"/>
            </a:xfrm>
            <a:custGeom>
              <a:avLst/>
              <a:gdLst>
                <a:gd name="T0" fmla="*/ 1 w 24"/>
                <a:gd name="T1" fmla="*/ 6 h 6"/>
                <a:gd name="T2" fmla="*/ 0 w 24"/>
                <a:gd name="T3" fmla="*/ 5 h 6"/>
                <a:gd name="T4" fmla="*/ 1 w 24"/>
                <a:gd name="T5" fmla="*/ 3 h 6"/>
                <a:gd name="T6" fmla="*/ 23 w 24"/>
                <a:gd name="T7" fmla="*/ 0 h 6"/>
                <a:gd name="T8" fmla="*/ 24 w 24"/>
                <a:gd name="T9" fmla="*/ 1 h 6"/>
                <a:gd name="T10" fmla="*/ 23 w 24"/>
                <a:gd name="T11" fmla="*/ 3 h 6"/>
                <a:gd name="T12" fmla="*/ 1 w 2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">
                  <a:moveTo>
                    <a:pt x="1" y="6"/>
                  </a:move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1"/>
                  </a:cubicBezTo>
                  <a:cubicBezTo>
                    <a:pt x="24" y="2"/>
                    <a:pt x="24" y="3"/>
                    <a:pt x="23" y="3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56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16"/>
            <p:cNvSpPr/>
            <p:nvPr/>
          </p:nvSpPr>
          <p:spPr bwMode="auto">
            <a:xfrm flipH="1" flipV="1">
              <a:off x="3159185" y="4539340"/>
              <a:ext cx="73890" cy="16256"/>
            </a:xfrm>
            <a:custGeom>
              <a:avLst/>
              <a:gdLst>
                <a:gd name="T0" fmla="*/ 1 w 29"/>
                <a:gd name="T1" fmla="*/ 6 h 6"/>
                <a:gd name="T2" fmla="*/ 0 w 29"/>
                <a:gd name="T3" fmla="*/ 5 h 6"/>
                <a:gd name="T4" fmla="*/ 1 w 29"/>
                <a:gd name="T5" fmla="*/ 3 h 6"/>
                <a:gd name="T6" fmla="*/ 28 w 29"/>
                <a:gd name="T7" fmla="*/ 0 h 6"/>
                <a:gd name="T8" fmla="*/ 29 w 29"/>
                <a:gd name="T9" fmla="*/ 1 h 6"/>
                <a:gd name="T10" fmla="*/ 28 w 29"/>
                <a:gd name="T11" fmla="*/ 2 h 6"/>
                <a:gd name="T12" fmla="*/ 1 w 29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6">
                  <a:moveTo>
                    <a:pt x="1" y="6"/>
                  </a:moveTo>
                  <a:cubicBezTo>
                    <a:pt x="1" y="6"/>
                    <a:pt x="0" y="5"/>
                    <a:pt x="0" y="5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1"/>
                  </a:cubicBezTo>
                  <a:cubicBezTo>
                    <a:pt x="29" y="1"/>
                    <a:pt x="29" y="2"/>
                    <a:pt x="28" y="2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56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17"/>
            <p:cNvSpPr/>
            <p:nvPr/>
          </p:nvSpPr>
          <p:spPr bwMode="auto">
            <a:xfrm flipH="1" flipV="1">
              <a:off x="3373465" y="5680197"/>
              <a:ext cx="93102" cy="87190"/>
            </a:xfrm>
            <a:custGeom>
              <a:avLst/>
              <a:gdLst>
                <a:gd name="T0" fmla="*/ 5 w 36"/>
                <a:gd name="T1" fmla="*/ 8 h 34"/>
                <a:gd name="T2" fmla="*/ 7 w 36"/>
                <a:gd name="T3" fmla="*/ 8 h 34"/>
                <a:gd name="T4" fmla="*/ 7 w 36"/>
                <a:gd name="T5" fmla="*/ 12 h 34"/>
                <a:gd name="T6" fmla="*/ 9 w 36"/>
                <a:gd name="T7" fmla="*/ 14 h 34"/>
                <a:gd name="T8" fmla="*/ 13 w 36"/>
                <a:gd name="T9" fmla="*/ 14 h 34"/>
                <a:gd name="T10" fmla="*/ 13 w 36"/>
                <a:gd name="T11" fmla="*/ 17 h 34"/>
                <a:gd name="T12" fmla="*/ 15 w 36"/>
                <a:gd name="T13" fmla="*/ 18 h 34"/>
                <a:gd name="T14" fmla="*/ 18 w 36"/>
                <a:gd name="T15" fmla="*/ 17 h 34"/>
                <a:gd name="T16" fmla="*/ 19 w 36"/>
                <a:gd name="T17" fmla="*/ 21 h 34"/>
                <a:gd name="T18" fmla="*/ 20 w 36"/>
                <a:gd name="T19" fmla="*/ 21 h 34"/>
                <a:gd name="T20" fmla="*/ 21 w 36"/>
                <a:gd name="T21" fmla="*/ 25 h 34"/>
                <a:gd name="T22" fmla="*/ 22 w 36"/>
                <a:gd name="T23" fmla="*/ 26 h 34"/>
                <a:gd name="T24" fmla="*/ 24 w 36"/>
                <a:gd name="T25" fmla="*/ 25 h 34"/>
                <a:gd name="T26" fmla="*/ 24 w 36"/>
                <a:gd name="T27" fmla="*/ 29 h 34"/>
                <a:gd name="T28" fmla="*/ 26 w 36"/>
                <a:gd name="T29" fmla="*/ 29 h 34"/>
                <a:gd name="T30" fmla="*/ 27 w 36"/>
                <a:gd name="T31" fmla="*/ 32 h 34"/>
                <a:gd name="T32" fmla="*/ 28 w 36"/>
                <a:gd name="T33" fmla="*/ 33 h 34"/>
                <a:gd name="T34" fmla="*/ 28 w 36"/>
                <a:gd name="T35" fmla="*/ 33 h 34"/>
                <a:gd name="T36" fmla="*/ 28 w 36"/>
                <a:gd name="T37" fmla="*/ 34 h 34"/>
                <a:gd name="T38" fmla="*/ 36 w 36"/>
                <a:gd name="T39" fmla="*/ 24 h 34"/>
                <a:gd name="T40" fmla="*/ 3 w 36"/>
                <a:gd name="T41" fmla="*/ 0 h 34"/>
                <a:gd name="T42" fmla="*/ 5 w 36"/>
                <a:gd name="T4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4">
                  <a:moveTo>
                    <a:pt x="5" y="8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4"/>
                    <a:pt x="5" y="8"/>
                    <a:pt x="5" y="8"/>
                  </a:cubicBezTo>
                  <a:close/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18"/>
            <p:cNvSpPr>
              <a:spLocks noEditPoints="1"/>
            </p:cNvSpPr>
            <p:nvPr/>
          </p:nvSpPr>
          <p:spPr bwMode="auto">
            <a:xfrm flipH="1" flipV="1">
              <a:off x="3343909" y="5658031"/>
              <a:ext cx="67979" cy="70934"/>
            </a:xfrm>
            <a:custGeom>
              <a:avLst/>
              <a:gdLst>
                <a:gd name="T0" fmla="*/ 16 w 27"/>
                <a:gd name="T1" fmla="*/ 26 h 28"/>
                <a:gd name="T2" fmla="*/ 26 w 27"/>
                <a:gd name="T3" fmla="*/ 13 h 28"/>
                <a:gd name="T4" fmla="*/ 25 w 27"/>
                <a:gd name="T5" fmla="*/ 9 h 28"/>
                <a:gd name="T6" fmla="*/ 15 w 27"/>
                <a:gd name="T7" fmla="*/ 1 h 28"/>
                <a:gd name="T8" fmla="*/ 11 w 27"/>
                <a:gd name="T9" fmla="*/ 2 h 28"/>
                <a:gd name="T10" fmla="*/ 1 w 27"/>
                <a:gd name="T11" fmla="*/ 15 h 28"/>
                <a:gd name="T12" fmla="*/ 2 w 27"/>
                <a:gd name="T13" fmla="*/ 19 h 28"/>
                <a:gd name="T14" fmla="*/ 12 w 27"/>
                <a:gd name="T15" fmla="*/ 27 h 28"/>
                <a:gd name="T16" fmla="*/ 16 w 27"/>
                <a:gd name="T17" fmla="*/ 26 h 28"/>
                <a:gd name="T18" fmla="*/ 11 w 27"/>
                <a:gd name="T19" fmla="*/ 23 h 28"/>
                <a:gd name="T20" fmla="*/ 11 w 27"/>
                <a:gd name="T21" fmla="*/ 20 h 28"/>
                <a:gd name="T22" fmla="*/ 19 w 27"/>
                <a:gd name="T23" fmla="*/ 9 h 28"/>
                <a:gd name="T24" fmla="*/ 21 w 27"/>
                <a:gd name="T25" fmla="*/ 9 h 28"/>
                <a:gd name="T26" fmla="*/ 21 w 27"/>
                <a:gd name="T27" fmla="*/ 9 h 28"/>
                <a:gd name="T28" fmla="*/ 22 w 27"/>
                <a:gd name="T29" fmla="*/ 12 h 28"/>
                <a:gd name="T30" fmla="*/ 14 w 27"/>
                <a:gd name="T31" fmla="*/ 23 h 28"/>
                <a:gd name="T32" fmla="*/ 12 w 27"/>
                <a:gd name="T33" fmla="*/ 23 h 28"/>
                <a:gd name="T34" fmla="*/ 11 w 27"/>
                <a:gd name="T35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8">
                  <a:moveTo>
                    <a:pt x="16" y="26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1"/>
                    <a:pt x="27" y="10"/>
                    <a:pt x="25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1"/>
                    <a:pt x="11" y="2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0" y="18"/>
                    <a:pt x="2" y="19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5" y="28"/>
                    <a:pt x="16" y="26"/>
                  </a:cubicBezTo>
                  <a:close/>
                  <a:moveTo>
                    <a:pt x="11" y="23"/>
                  </a:moveTo>
                  <a:cubicBezTo>
                    <a:pt x="10" y="22"/>
                    <a:pt x="10" y="21"/>
                    <a:pt x="11" y="2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20" y="8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1"/>
                    <a:pt x="22" y="1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2" y="23"/>
                    <a:pt x="12" y="23"/>
                  </a:cubicBezTo>
                  <a:lnTo>
                    <a:pt x="11" y="23"/>
                  </a:lnTo>
                  <a:close/>
                </a:path>
              </a:pathLst>
            </a:custGeom>
            <a:solidFill>
              <a:srgbClr val="4665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19"/>
            <p:cNvSpPr/>
            <p:nvPr/>
          </p:nvSpPr>
          <p:spPr bwMode="auto">
            <a:xfrm flipH="1" flipV="1">
              <a:off x="3376420" y="5660985"/>
              <a:ext cx="35467" cy="66501"/>
            </a:xfrm>
            <a:custGeom>
              <a:avLst/>
              <a:gdLst>
                <a:gd name="T0" fmla="*/ 13 w 14"/>
                <a:gd name="T1" fmla="*/ 22 h 26"/>
                <a:gd name="T2" fmla="*/ 12 w 14"/>
                <a:gd name="T3" fmla="*/ 22 h 26"/>
                <a:gd name="T4" fmla="*/ 11 w 14"/>
                <a:gd name="T5" fmla="*/ 22 h 26"/>
                <a:gd name="T6" fmla="*/ 11 w 14"/>
                <a:gd name="T7" fmla="*/ 19 h 26"/>
                <a:gd name="T8" fmla="*/ 13 w 14"/>
                <a:gd name="T9" fmla="*/ 15 h 26"/>
                <a:gd name="T10" fmla="*/ 13 w 14"/>
                <a:gd name="T11" fmla="*/ 0 h 26"/>
                <a:gd name="T12" fmla="*/ 11 w 14"/>
                <a:gd name="T13" fmla="*/ 1 h 26"/>
                <a:gd name="T14" fmla="*/ 1 w 14"/>
                <a:gd name="T15" fmla="*/ 14 h 26"/>
                <a:gd name="T16" fmla="*/ 2 w 14"/>
                <a:gd name="T17" fmla="*/ 18 h 26"/>
                <a:gd name="T18" fmla="*/ 12 w 14"/>
                <a:gd name="T19" fmla="*/ 26 h 26"/>
                <a:gd name="T20" fmla="*/ 14 w 14"/>
                <a:gd name="T21" fmla="*/ 26 h 26"/>
                <a:gd name="T22" fmla="*/ 13 w 14"/>
                <a:gd name="T2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26">
                  <a:moveTo>
                    <a:pt x="13" y="22"/>
                  </a:moveTo>
                  <a:cubicBezTo>
                    <a:pt x="13" y="22"/>
                    <a:pt x="12" y="22"/>
                    <a:pt x="12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0"/>
                    <a:pt x="11" y="1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1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0" y="17"/>
                    <a:pt x="2" y="1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lnTo>
                    <a:pt x="13" y="22"/>
                  </a:lnTo>
                  <a:close/>
                </a:path>
              </a:pathLst>
            </a:custGeom>
            <a:solidFill>
              <a:srgbClr val="1D2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20"/>
            <p:cNvSpPr/>
            <p:nvPr/>
          </p:nvSpPr>
          <p:spPr bwMode="auto">
            <a:xfrm flipH="1" flipV="1">
              <a:off x="3394154" y="5717142"/>
              <a:ext cx="66501" cy="48768"/>
            </a:xfrm>
            <a:custGeom>
              <a:avLst/>
              <a:gdLst>
                <a:gd name="T0" fmla="*/ 1 w 26"/>
                <a:gd name="T1" fmla="*/ 0 h 19"/>
                <a:gd name="T2" fmla="*/ 26 w 26"/>
                <a:gd name="T3" fmla="*/ 19 h 19"/>
                <a:gd name="T4" fmla="*/ 21 w 26"/>
                <a:gd name="T5" fmla="*/ 17 h 19"/>
                <a:gd name="T6" fmla="*/ 0 w 26"/>
                <a:gd name="T7" fmla="*/ 2 h 19"/>
                <a:gd name="T8" fmla="*/ 1 w 2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1" y="0"/>
                  </a:moveTo>
                  <a:cubicBezTo>
                    <a:pt x="26" y="19"/>
                    <a:pt x="26" y="19"/>
                    <a:pt x="26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79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21"/>
            <p:cNvSpPr/>
            <p:nvPr/>
          </p:nvSpPr>
          <p:spPr bwMode="auto">
            <a:xfrm flipH="1" flipV="1">
              <a:off x="3324697" y="5721575"/>
              <a:ext cx="39901" cy="76845"/>
            </a:xfrm>
            <a:custGeom>
              <a:avLst/>
              <a:gdLst>
                <a:gd name="T0" fmla="*/ 6 w 15"/>
                <a:gd name="T1" fmla="*/ 5 h 30"/>
                <a:gd name="T2" fmla="*/ 5 w 15"/>
                <a:gd name="T3" fmla="*/ 7 h 30"/>
                <a:gd name="T4" fmla="*/ 8 w 15"/>
                <a:gd name="T5" fmla="*/ 8 h 30"/>
                <a:gd name="T6" fmla="*/ 7 w 15"/>
                <a:gd name="T7" fmla="*/ 11 h 30"/>
                <a:gd name="T8" fmla="*/ 9 w 15"/>
                <a:gd name="T9" fmla="*/ 12 h 30"/>
                <a:gd name="T10" fmla="*/ 8 w 15"/>
                <a:gd name="T11" fmla="*/ 14 h 30"/>
                <a:gd name="T12" fmla="*/ 8 w 15"/>
                <a:gd name="T13" fmla="*/ 15 h 30"/>
                <a:gd name="T14" fmla="*/ 9 w 15"/>
                <a:gd name="T15" fmla="*/ 16 h 30"/>
                <a:gd name="T16" fmla="*/ 9 w 15"/>
                <a:gd name="T17" fmla="*/ 17 h 30"/>
                <a:gd name="T18" fmla="*/ 11 w 15"/>
                <a:gd name="T19" fmla="*/ 19 h 30"/>
                <a:gd name="T20" fmla="*/ 11 w 15"/>
                <a:gd name="T21" fmla="*/ 20 h 30"/>
                <a:gd name="T22" fmla="*/ 10 w 15"/>
                <a:gd name="T23" fmla="*/ 21 h 30"/>
                <a:gd name="T24" fmla="*/ 14 w 15"/>
                <a:gd name="T25" fmla="*/ 24 h 30"/>
                <a:gd name="T26" fmla="*/ 13 w 15"/>
                <a:gd name="T27" fmla="*/ 25 h 30"/>
                <a:gd name="T28" fmla="*/ 15 w 15"/>
                <a:gd name="T29" fmla="*/ 26 h 30"/>
                <a:gd name="T30" fmla="*/ 15 w 15"/>
                <a:gd name="T31" fmla="*/ 28 h 30"/>
                <a:gd name="T32" fmla="*/ 15 w 15"/>
                <a:gd name="T33" fmla="*/ 28 h 30"/>
                <a:gd name="T34" fmla="*/ 15 w 15"/>
                <a:gd name="T35" fmla="*/ 28 h 30"/>
                <a:gd name="T36" fmla="*/ 6 w 15"/>
                <a:gd name="T37" fmla="*/ 30 h 30"/>
                <a:gd name="T38" fmla="*/ 0 w 15"/>
                <a:gd name="T39" fmla="*/ 1 h 30"/>
                <a:gd name="T40" fmla="*/ 6 w 15"/>
                <a:gd name="T41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0">
                  <a:moveTo>
                    <a:pt x="6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6" y="5"/>
                    <a:pt x="6" y="5"/>
                  </a:cubicBezTo>
                  <a:close/>
                </a:path>
              </a:pathLst>
            </a:custGeom>
            <a:solidFill>
              <a:srgbClr val="213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22"/>
            <p:cNvSpPr/>
            <p:nvPr/>
          </p:nvSpPr>
          <p:spPr bwMode="auto">
            <a:xfrm flipH="1" flipV="1">
              <a:off x="3348342" y="5739309"/>
              <a:ext cx="10345" cy="57634"/>
            </a:xfrm>
            <a:custGeom>
              <a:avLst/>
              <a:gdLst>
                <a:gd name="T0" fmla="*/ 0 w 4"/>
                <a:gd name="T1" fmla="*/ 0 h 22"/>
                <a:gd name="T2" fmla="*/ 4 w 4"/>
                <a:gd name="T3" fmla="*/ 22 h 22"/>
                <a:gd name="T4" fmla="*/ 4 w 4"/>
                <a:gd name="T5" fmla="*/ 19 h 22"/>
                <a:gd name="T6" fmla="*/ 1 w 4"/>
                <a:gd name="T7" fmla="*/ 0 h 22"/>
                <a:gd name="T8" fmla="*/ 0 w 4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2">
                  <a:moveTo>
                    <a:pt x="0" y="0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09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23"/>
            <p:cNvSpPr>
              <a:spLocks noEditPoints="1"/>
            </p:cNvSpPr>
            <p:nvPr/>
          </p:nvSpPr>
          <p:spPr bwMode="auto">
            <a:xfrm flipH="1" flipV="1">
              <a:off x="3305486" y="5678720"/>
              <a:ext cx="53201" cy="56156"/>
            </a:xfrm>
            <a:custGeom>
              <a:avLst/>
              <a:gdLst>
                <a:gd name="T0" fmla="*/ 20 w 21"/>
                <a:gd name="T1" fmla="*/ 9 h 22"/>
                <a:gd name="T2" fmla="*/ 8 w 21"/>
                <a:gd name="T3" fmla="*/ 1 h 22"/>
                <a:gd name="T4" fmla="*/ 1 w 21"/>
                <a:gd name="T5" fmla="*/ 13 h 22"/>
                <a:gd name="T6" fmla="*/ 12 w 21"/>
                <a:gd name="T7" fmla="*/ 21 h 22"/>
                <a:gd name="T8" fmla="*/ 20 w 21"/>
                <a:gd name="T9" fmla="*/ 9 h 22"/>
                <a:gd name="T10" fmla="*/ 14 w 21"/>
                <a:gd name="T11" fmla="*/ 14 h 22"/>
                <a:gd name="T12" fmla="*/ 11 w 21"/>
                <a:gd name="T13" fmla="*/ 18 h 22"/>
                <a:gd name="T14" fmla="*/ 8 w 21"/>
                <a:gd name="T15" fmla="*/ 15 h 22"/>
                <a:gd name="T16" fmla="*/ 10 w 21"/>
                <a:gd name="T17" fmla="*/ 12 h 22"/>
                <a:gd name="T18" fmla="*/ 14 w 21"/>
                <a:gd name="T19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0" y="9"/>
                  </a:moveTo>
                  <a:cubicBezTo>
                    <a:pt x="19" y="4"/>
                    <a:pt x="14" y="0"/>
                    <a:pt x="8" y="1"/>
                  </a:cubicBezTo>
                  <a:cubicBezTo>
                    <a:pt x="3" y="2"/>
                    <a:pt x="0" y="8"/>
                    <a:pt x="1" y="13"/>
                  </a:cubicBezTo>
                  <a:cubicBezTo>
                    <a:pt x="2" y="18"/>
                    <a:pt x="7" y="22"/>
                    <a:pt x="12" y="21"/>
                  </a:cubicBezTo>
                  <a:cubicBezTo>
                    <a:pt x="17" y="20"/>
                    <a:pt x="21" y="14"/>
                    <a:pt x="20" y="9"/>
                  </a:cubicBezTo>
                  <a:close/>
                  <a:moveTo>
                    <a:pt x="14" y="14"/>
                  </a:moveTo>
                  <a:cubicBezTo>
                    <a:pt x="14" y="16"/>
                    <a:pt x="13" y="17"/>
                    <a:pt x="11" y="18"/>
                  </a:cubicBezTo>
                  <a:cubicBezTo>
                    <a:pt x="10" y="18"/>
                    <a:pt x="8" y="17"/>
                    <a:pt x="8" y="15"/>
                  </a:cubicBezTo>
                  <a:cubicBezTo>
                    <a:pt x="8" y="14"/>
                    <a:pt x="9" y="12"/>
                    <a:pt x="10" y="12"/>
                  </a:cubicBezTo>
                  <a:cubicBezTo>
                    <a:pt x="12" y="11"/>
                    <a:pt x="13" y="12"/>
                    <a:pt x="14" y="14"/>
                  </a:cubicBezTo>
                  <a:close/>
                </a:path>
              </a:pathLst>
            </a:custGeom>
            <a:solidFill>
              <a:srgbClr val="213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24"/>
            <p:cNvSpPr/>
            <p:nvPr/>
          </p:nvSpPr>
          <p:spPr bwMode="auto">
            <a:xfrm flipH="1" flipV="1">
              <a:off x="3295142" y="5609263"/>
              <a:ext cx="94579" cy="94579"/>
            </a:xfrm>
            <a:custGeom>
              <a:avLst/>
              <a:gdLst>
                <a:gd name="T0" fmla="*/ 8 w 37"/>
                <a:gd name="T1" fmla="*/ 31 h 37"/>
                <a:gd name="T2" fmla="*/ 32 w 37"/>
                <a:gd name="T3" fmla="*/ 27 h 37"/>
                <a:gd name="T4" fmla="*/ 28 w 37"/>
                <a:gd name="T5" fmla="*/ 3 h 37"/>
                <a:gd name="T6" fmla="*/ 21 w 37"/>
                <a:gd name="T7" fmla="*/ 0 h 37"/>
                <a:gd name="T8" fmla="*/ 20 w 37"/>
                <a:gd name="T9" fmla="*/ 3 h 37"/>
                <a:gd name="T10" fmla="*/ 26 w 37"/>
                <a:gd name="T11" fmla="*/ 5 h 37"/>
                <a:gd name="T12" fmla="*/ 30 w 37"/>
                <a:gd name="T13" fmla="*/ 26 h 37"/>
                <a:gd name="T14" fmla="*/ 9 w 37"/>
                <a:gd name="T15" fmla="*/ 29 h 37"/>
                <a:gd name="T16" fmla="*/ 3 w 37"/>
                <a:gd name="T17" fmla="*/ 17 h 37"/>
                <a:gd name="T18" fmla="*/ 1 w 37"/>
                <a:gd name="T19" fmla="*/ 15 h 37"/>
                <a:gd name="T20" fmla="*/ 8 w 37"/>
                <a:gd name="T21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7">
                  <a:moveTo>
                    <a:pt x="8" y="31"/>
                  </a:moveTo>
                  <a:cubicBezTo>
                    <a:pt x="15" y="37"/>
                    <a:pt x="26" y="35"/>
                    <a:pt x="32" y="27"/>
                  </a:cubicBezTo>
                  <a:cubicBezTo>
                    <a:pt x="37" y="20"/>
                    <a:pt x="36" y="9"/>
                    <a:pt x="28" y="3"/>
                  </a:cubicBezTo>
                  <a:cubicBezTo>
                    <a:pt x="26" y="2"/>
                    <a:pt x="23" y="1"/>
                    <a:pt x="21" y="0"/>
                  </a:cubicBezTo>
                  <a:cubicBezTo>
                    <a:pt x="20" y="1"/>
                    <a:pt x="20" y="2"/>
                    <a:pt x="20" y="3"/>
                  </a:cubicBezTo>
                  <a:cubicBezTo>
                    <a:pt x="22" y="3"/>
                    <a:pt x="24" y="4"/>
                    <a:pt x="26" y="5"/>
                  </a:cubicBezTo>
                  <a:cubicBezTo>
                    <a:pt x="33" y="10"/>
                    <a:pt x="34" y="19"/>
                    <a:pt x="30" y="26"/>
                  </a:cubicBezTo>
                  <a:cubicBezTo>
                    <a:pt x="25" y="32"/>
                    <a:pt x="16" y="34"/>
                    <a:pt x="9" y="29"/>
                  </a:cubicBezTo>
                  <a:cubicBezTo>
                    <a:pt x="5" y="26"/>
                    <a:pt x="3" y="22"/>
                    <a:pt x="3" y="17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21"/>
                    <a:pt x="3" y="27"/>
                    <a:pt x="8" y="31"/>
                  </a:cubicBezTo>
                  <a:close/>
                </a:path>
              </a:pathLst>
            </a:custGeom>
            <a:solidFill>
              <a:srgbClr val="DE2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25"/>
            <p:cNvSpPr/>
            <p:nvPr/>
          </p:nvSpPr>
          <p:spPr bwMode="auto">
            <a:xfrm flipH="1" flipV="1">
              <a:off x="3355731" y="5669852"/>
              <a:ext cx="28079" cy="31034"/>
            </a:xfrm>
            <a:custGeom>
              <a:avLst/>
              <a:gdLst>
                <a:gd name="T0" fmla="*/ 2 w 11"/>
                <a:gd name="T1" fmla="*/ 12 h 12"/>
                <a:gd name="T2" fmla="*/ 4 w 11"/>
                <a:gd name="T3" fmla="*/ 8 h 12"/>
                <a:gd name="T4" fmla="*/ 11 w 11"/>
                <a:gd name="T5" fmla="*/ 2 h 12"/>
                <a:gd name="T6" fmla="*/ 11 w 11"/>
                <a:gd name="T7" fmla="*/ 0 h 12"/>
                <a:gd name="T8" fmla="*/ 2 w 11"/>
                <a:gd name="T9" fmla="*/ 6 h 12"/>
                <a:gd name="T10" fmla="*/ 0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2" y="11"/>
                    <a:pt x="3" y="9"/>
                    <a:pt x="4" y="8"/>
                  </a:cubicBezTo>
                  <a:cubicBezTo>
                    <a:pt x="6" y="5"/>
                    <a:pt x="9" y="3"/>
                    <a:pt x="11" y="2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7" y="1"/>
                    <a:pt x="4" y="3"/>
                    <a:pt x="2" y="6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2"/>
                    <a:pt x="2" y="12"/>
                  </a:cubicBezTo>
                  <a:close/>
                </a:path>
              </a:pathLst>
            </a:custGeom>
            <a:solidFill>
              <a:srgbClr val="DE2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26"/>
            <p:cNvSpPr/>
            <p:nvPr/>
          </p:nvSpPr>
          <p:spPr bwMode="auto">
            <a:xfrm flipH="1" flipV="1">
              <a:off x="2723235" y="4783175"/>
              <a:ext cx="109357" cy="110835"/>
            </a:xfrm>
            <a:custGeom>
              <a:avLst/>
              <a:gdLst>
                <a:gd name="T0" fmla="*/ 39 w 43"/>
                <a:gd name="T1" fmla="*/ 7 h 43"/>
                <a:gd name="T2" fmla="*/ 42 w 43"/>
                <a:gd name="T3" fmla="*/ 13 h 43"/>
                <a:gd name="T4" fmla="*/ 36 w 43"/>
                <a:gd name="T5" fmla="*/ 39 h 43"/>
                <a:gd name="T6" fmla="*/ 30 w 43"/>
                <a:gd name="T7" fmla="*/ 42 h 43"/>
                <a:gd name="T8" fmla="*/ 0 w 43"/>
                <a:gd name="T9" fmla="*/ 35 h 43"/>
                <a:gd name="T10" fmla="*/ 8 w 43"/>
                <a:gd name="T11" fmla="*/ 0 h 43"/>
                <a:gd name="T12" fmla="*/ 39 w 43"/>
                <a:gd name="T13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3">
                  <a:moveTo>
                    <a:pt x="39" y="7"/>
                  </a:moveTo>
                  <a:cubicBezTo>
                    <a:pt x="41" y="8"/>
                    <a:pt x="43" y="11"/>
                    <a:pt x="42" y="13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1"/>
                    <a:pt x="33" y="43"/>
                    <a:pt x="30" y="4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575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627"/>
            <p:cNvSpPr/>
            <p:nvPr/>
          </p:nvSpPr>
          <p:spPr bwMode="auto">
            <a:xfrm flipH="1" flipV="1">
              <a:off x="2723235" y="4855588"/>
              <a:ext cx="91623" cy="38423"/>
            </a:xfrm>
            <a:custGeom>
              <a:avLst/>
              <a:gdLst>
                <a:gd name="T0" fmla="*/ 0 w 36"/>
                <a:gd name="T1" fmla="*/ 6 h 15"/>
                <a:gd name="T2" fmla="*/ 35 w 36"/>
                <a:gd name="T3" fmla="*/ 15 h 15"/>
                <a:gd name="T4" fmla="*/ 35 w 36"/>
                <a:gd name="T5" fmla="*/ 13 h 15"/>
                <a:gd name="T6" fmla="*/ 32 w 36"/>
                <a:gd name="T7" fmla="*/ 7 h 15"/>
                <a:gd name="T8" fmla="*/ 1 w 36"/>
                <a:gd name="T9" fmla="*/ 0 h 15"/>
                <a:gd name="T10" fmla="*/ 0 w 36"/>
                <a:gd name="T1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5">
                  <a:moveTo>
                    <a:pt x="0" y="6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1"/>
                    <a:pt x="34" y="8"/>
                    <a:pt x="32" y="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A2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628"/>
            <p:cNvSpPr/>
            <p:nvPr/>
          </p:nvSpPr>
          <p:spPr bwMode="auto">
            <a:xfrm flipH="1" flipV="1">
              <a:off x="2738013" y="4783176"/>
              <a:ext cx="94579" cy="35467"/>
            </a:xfrm>
            <a:custGeom>
              <a:avLst/>
              <a:gdLst>
                <a:gd name="T0" fmla="*/ 0 w 37"/>
                <a:gd name="T1" fmla="*/ 6 h 14"/>
                <a:gd name="T2" fmla="*/ 30 w 37"/>
                <a:gd name="T3" fmla="*/ 13 h 14"/>
                <a:gd name="T4" fmla="*/ 36 w 37"/>
                <a:gd name="T5" fmla="*/ 10 h 14"/>
                <a:gd name="T6" fmla="*/ 37 w 37"/>
                <a:gd name="T7" fmla="*/ 8 h 14"/>
                <a:gd name="T8" fmla="*/ 2 w 37"/>
                <a:gd name="T9" fmla="*/ 0 h 14"/>
                <a:gd name="T10" fmla="*/ 0 w 37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4">
                  <a:moveTo>
                    <a:pt x="0" y="6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3" y="14"/>
                    <a:pt x="36" y="12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A2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629"/>
            <p:cNvSpPr/>
            <p:nvPr/>
          </p:nvSpPr>
          <p:spPr bwMode="auto">
            <a:xfrm flipH="1" flipV="1">
              <a:off x="2869536" y="4911744"/>
              <a:ext cx="35467" cy="31034"/>
            </a:xfrm>
            <a:custGeom>
              <a:avLst/>
              <a:gdLst>
                <a:gd name="T0" fmla="*/ 11 w 24"/>
                <a:gd name="T1" fmla="*/ 21 h 21"/>
                <a:gd name="T2" fmla="*/ 24 w 24"/>
                <a:gd name="T3" fmla="*/ 18 h 21"/>
                <a:gd name="T4" fmla="*/ 12 w 24"/>
                <a:gd name="T5" fmla="*/ 0 h 21"/>
                <a:gd name="T6" fmla="*/ 0 w 24"/>
                <a:gd name="T7" fmla="*/ 9 h 21"/>
                <a:gd name="T8" fmla="*/ 11 w 24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1">
                  <a:moveTo>
                    <a:pt x="11" y="21"/>
                  </a:moveTo>
                  <a:lnTo>
                    <a:pt x="24" y="18"/>
                  </a:lnTo>
                  <a:lnTo>
                    <a:pt x="12" y="0"/>
                  </a:lnTo>
                  <a:lnTo>
                    <a:pt x="0" y="9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1A2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630"/>
            <p:cNvSpPr/>
            <p:nvPr/>
          </p:nvSpPr>
          <p:spPr bwMode="auto">
            <a:xfrm flipH="1" flipV="1">
              <a:off x="2878403" y="4922089"/>
              <a:ext cx="169947" cy="189158"/>
            </a:xfrm>
            <a:custGeom>
              <a:avLst/>
              <a:gdLst>
                <a:gd name="T0" fmla="*/ 42 w 66"/>
                <a:gd name="T1" fmla="*/ 67 h 74"/>
                <a:gd name="T2" fmla="*/ 42 w 66"/>
                <a:gd name="T3" fmla="*/ 67 h 74"/>
                <a:gd name="T4" fmla="*/ 59 w 66"/>
                <a:gd name="T5" fmla="*/ 74 h 74"/>
                <a:gd name="T6" fmla="*/ 66 w 66"/>
                <a:gd name="T7" fmla="*/ 69 h 74"/>
                <a:gd name="T8" fmla="*/ 62 w 66"/>
                <a:gd name="T9" fmla="*/ 51 h 74"/>
                <a:gd name="T10" fmla="*/ 61 w 66"/>
                <a:gd name="T11" fmla="*/ 47 h 74"/>
                <a:gd name="T12" fmla="*/ 24 w 66"/>
                <a:gd name="T13" fmla="*/ 2 h 74"/>
                <a:gd name="T14" fmla="*/ 18 w 66"/>
                <a:gd name="T15" fmla="*/ 1 h 74"/>
                <a:gd name="T16" fmla="*/ 2 w 66"/>
                <a:gd name="T17" fmla="*/ 15 h 74"/>
                <a:gd name="T18" fmla="*/ 1 w 66"/>
                <a:gd name="T19" fmla="*/ 21 h 74"/>
                <a:gd name="T20" fmla="*/ 38 w 66"/>
                <a:gd name="T21" fmla="*/ 66 h 74"/>
                <a:gd name="T22" fmla="*/ 42 w 66"/>
                <a:gd name="T23" fmla="*/ 6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4">
                  <a:moveTo>
                    <a:pt x="42" y="67"/>
                  </a:moveTo>
                  <a:cubicBezTo>
                    <a:pt x="42" y="67"/>
                    <a:pt x="42" y="67"/>
                    <a:pt x="42" y="67"/>
                  </a:cubicBezTo>
                  <a:cubicBezTo>
                    <a:pt x="49" y="66"/>
                    <a:pt x="56" y="71"/>
                    <a:pt x="59" y="74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3" y="65"/>
                    <a:pt x="59" y="58"/>
                    <a:pt x="62" y="51"/>
                  </a:cubicBezTo>
                  <a:cubicBezTo>
                    <a:pt x="62" y="50"/>
                    <a:pt x="62" y="48"/>
                    <a:pt x="61" y="47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0"/>
                    <a:pt x="20" y="0"/>
                    <a:pt x="18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7"/>
                    <a:pt x="41" y="67"/>
                    <a:pt x="42" y="67"/>
                  </a:cubicBezTo>
                  <a:close/>
                </a:path>
              </a:pathLst>
            </a:custGeom>
            <a:solidFill>
              <a:srgbClr val="FBA9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631"/>
            <p:cNvSpPr/>
            <p:nvPr/>
          </p:nvSpPr>
          <p:spPr bwMode="auto">
            <a:xfrm flipH="1" flipV="1">
              <a:off x="2878403" y="4922089"/>
              <a:ext cx="166991" cy="189158"/>
            </a:xfrm>
            <a:custGeom>
              <a:avLst/>
              <a:gdLst>
                <a:gd name="T0" fmla="*/ 17 w 65"/>
                <a:gd name="T1" fmla="*/ 7 h 74"/>
                <a:gd name="T2" fmla="*/ 53 w 65"/>
                <a:gd name="T3" fmla="*/ 52 h 74"/>
                <a:gd name="T4" fmla="*/ 54 w 65"/>
                <a:gd name="T5" fmla="*/ 56 h 74"/>
                <a:gd name="T6" fmla="*/ 58 w 65"/>
                <a:gd name="T7" fmla="*/ 74 h 74"/>
                <a:gd name="T8" fmla="*/ 65 w 65"/>
                <a:gd name="T9" fmla="*/ 69 h 74"/>
                <a:gd name="T10" fmla="*/ 61 w 65"/>
                <a:gd name="T11" fmla="*/ 51 h 74"/>
                <a:gd name="T12" fmla="*/ 60 w 65"/>
                <a:gd name="T13" fmla="*/ 47 h 74"/>
                <a:gd name="T14" fmla="*/ 23 w 65"/>
                <a:gd name="T15" fmla="*/ 2 h 74"/>
                <a:gd name="T16" fmla="*/ 17 w 65"/>
                <a:gd name="T17" fmla="*/ 1 h 74"/>
                <a:gd name="T18" fmla="*/ 1 w 65"/>
                <a:gd name="T19" fmla="*/ 15 h 74"/>
                <a:gd name="T20" fmla="*/ 0 w 65"/>
                <a:gd name="T21" fmla="*/ 16 h 74"/>
                <a:gd name="T22" fmla="*/ 11 w 65"/>
                <a:gd name="T23" fmla="*/ 7 h 74"/>
                <a:gd name="T24" fmla="*/ 17 w 65"/>
                <a:gd name="T25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4">
                  <a:moveTo>
                    <a:pt x="17" y="7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4"/>
                    <a:pt x="55" y="55"/>
                    <a:pt x="54" y="56"/>
                  </a:cubicBezTo>
                  <a:cubicBezTo>
                    <a:pt x="51" y="63"/>
                    <a:pt x="55" y="70"/>
                    <a:pt x="58" y="74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2" y="65"/>
                    <a:pt x="58" y="58"/>
                    <a:pt x="61" y="51"/>
                  </a:cubicBezTo>
                  <a:cubicBezTo>
                    <a:pt x="61" y="50"/>
                    <a:pt x="61" y="48"/>
                    <a:pt x="60" y="4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0"/>
                    <a:pt x="17" y="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5"/>
                    <a:pt x="15" y="6"/>
                    <a:pt x="17" y="7"/>
                  </a:cubicBezTo>
                  <a:close/>
                </a:path>
              </a:pathLst>
            </a:custGeom>
            <a:solidFill>
              <a:srgbClr val="FFC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632"/>
            <p:cNvSpPr/>
            <p:nvPr/>
          </p:nvSpPr>
          <p:spPr bwMode="auto">
            <a:xfrm flipH="1" flipV="1">
              <a:off x="2891704" y="4944255"/>
              <a:ext cx="192113" cy="208370"/>
            </a:xfrm>
            <a:custGeom>
              <a:avLst/>
              <a:gdLst>
                <a:gd name="T0" fmla="*/ 2 w 75"/>
                <a:gd name="T1" fmla="*/ 26 h 81"/>
                <a:gd name="T2" fmla="*/ 2 w 75"/>
                <a:gd name="T3" fmla="*/ 18 h 81"/>
                <a:gd name="T4" fmla="*/ 23 w 75"/>
                <a:gd name="T5" fmla="*/ 2 h 81"/>
                <a:gd name="T6" fmla="*/ 30 w 75"/>
                <a:gd name="T7" fmla="*/ 3 h 81"/>
                <a:gd name="T8" fmla="*/ 75 w 75"/>
                <a:gd name="T9" fmla="*/ 58 h 81"/>
                <a:gd name="T10" fmla="*/ 47 w 75"/>
                <a:gd name="T11" fmla="*/ 81 h 81"/>
                <a:gd name="T12" fmla="*/ 2 w 75"/>
                <a:gd name="T13" fmla="*/ 2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1">
                  <a:moveTo>
                    <a:pt x="2" y="26"/>
                  </a:moveTo>
                  <a:cubicBezTo>
                    <a:pt x="0" y="23"/>
                    <a:pt x="0" y="20"/>
                    <a:pt x="2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5" y="0"/>
                    <a:pt x="28" y="0"/>
                    <a:pt x="30" y="3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47" y="81"/>
                    <a:pt x="47" y="81"/>
                    <a:pt x="47" y="81"/>
                  </a:cubicBezTo>
                  <a:lnTo>
                    <a:pt x="2" y="26"/>
                  </a:lnTo>
                  <a:close/>
                </a:path>
              </a:pathLst>
            </a:custGeom>
            <a:solidFill>
              <a:srgbClr val="E174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633"/>
            <p:cNvSpPr/>
            <p:nvPr/>
          </p:nvSpPr>
          <p:spPr bwMode="auto">
            <a:xfrm flipH="1" flipV="1">
              <a:off x="2950816" y="4944255"/>
              <a:ext cx="133002" cy="164036"/>
            </a:xfrm>
            <a:custGeom>
              <a:avLst/>
              <a:gdLst>
                <a:gd name="T0" fmla="*/ 52 w 52"/>
                <a:gd name="T1" fmla="*/ 59 h 64"/>
                <a:gd name="T2" fmla="*/ 4 w 52"/>
                <a:gd name="T3" fmla="*/ 0 h 64"/>
                <a:gd name="T4" fmla="*/ 2 w 52"/>
                <a:gd name="T5" fmla="*/ 1 h 64"/>
                <a:gd name="T6" fmla="*/ 2 w 52"/>
                <a:gd name="T7" fmla="*/ 9 h 64"/>
                <a:gd name="T8" fmla="*/ 47 w 52"/>
                <a:gd name="T9" fmla="*/ 64 h 64"/>
                <a:gd name="T10" fmla="*/ 52 w 52"/>
                <a:gd name="T11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64">
                  <a:moveTo>
                    <a:pt x="52" y="59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3"/>
                    <a:pt x="0" y="6"/>
                    <a:pt x="2" y="9"/>
                  </a:cubicBezTo>
                  <a:cubicBezTo>
                    <a:pt x="47" y="64"/>
                    <a:pt x="47" y="64"/>
                    <a:pt x="47" y="64"/>
                  </a:cubicBezTo>
                  <a:lnTo>
                    <a:pt x="52" y="59"/>
                  </a:lnTo>
                  <a:close/>
                </a:path>
              </a:pathLst>
            </a:custGeom>
            <a:solidFill>
              <a:srgbClr val="C2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634"/>
            <p:cNvSpPr/>
            <p:nvPr/>
          </p:nvSpPr>
          <p:spPr bwMode="auto">
            <a:xfrm flipH="1" flipV="1">
              <a:off x="2891704" y="4993023"/>
              <a:ext cx="138913" cy="159602"/>
            </a:xfrm>
            <a:custGeom>
              <a:avLst/>
              <a:gdLst>
                <a:gd name="T0" fmla="*/ 54 w 54"/>
                <a:gd name="T1" fmla="*/ 58 h 62"/>
                <a:gd name="T2" fmla="*/ 9 w 54"/>
                <a:gd name="T3" fmla="*/ 3 h 62"/>
                <a:gd name="T4" fmla="*/ 2 w 54"/>
                <a:gd name="T5" fmla="*/ 2 h 62"/>
                <a:gd name="T6" fmla="*/ 0 w 54"/>
                <a:gd name="T7" fmla="*/ 3 h 62"/>
                <a:gd name="T8" fmla="*/ 49 w 54"/>
                <a:gd name="T9" fmla="*/ 62 h 62"/>
                <a:gd name="T10" fmla="*/ 54 w 54"/>
                <a:gd name="T11" fmla="*/ 5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2">
                  <a:moveTo>
                    <a:pt x="54" y="58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9" y="62"/>
                    <a:pt x="49" y="62"/>
                    <a:pt x="49" y="62"/>
                  </a:cubicBezTo>
                  <a:lnTo>
                    <a:pt x="54" y="58"/>
                  </a:lnTo>
                  <a:close/>
                </a:path>
              </a:pathLst>
            </a:custGeom>
            <a:solidFill>
              <a:srgbClr val="C2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635"/>
            <p:cNvSpPr/>
            <p:nvPr/>
          </p:nvSpPr>
          <p:spPr bwMode="auto">
            <a:xfrm flipH="1" flipV="1">
              <a:off x="2989238" y="5065435"/>
              <a:ext cx="76845" cy="63546"/>
            </a:xfrm>
            <a:custGeom>
              <a:avLst/>
              <a:gdLst>
                <a:gd name="T0" fmla="*/ 0 w 52"/>
                <a:gd name="T1" fmla="*/ 40 h 43"/>
                <a:gd name="T2" fmla="*/ 48 w 52"/>
                <a:gd name="T3" fmla="*/ 0 h 43"/>
                <a:gd name="T4" fmla="*/ 52 w 52"/>
                <a:gd name="T5" fmla="*/ 3 h 43"/>
                <a:gd name="T6" fmla="*/ 3 w 52"/>
                <a:gd name="T7" fmla="*/ 43 h 43"/>
                <a:gd name="T8" fmla="*/ 0 w 52"/>
                <a:gd name="T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0" y="40"/>
                  </a:moveTo>
                  <a:lnTo>
                    <a:pt x="48" y="0"/>
                  </a:lnTo>
                  <a:lnTo>
                    <a:pt x="52" y="3"/>
                  </a:lnTo>
                  <a:lnTo>
                    <a:pt x="3" y="43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C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636"/>
            <p:cNvSpPr/>
            <p:nvPr/>
          </p:nvSpPr>
          <p:spPr bwMode="auto">
            <a:xfrm flipH="1" flipV="1">
              <a:off x="447430" y="5912210"/>
              <a:ext cx="631019" cy="722642"/>
            </a:xfrm>
            <a:custGeom>
              <a:avLst/>
              <a:gdLst>
                <a:gd name="T0" fmla="*/ 159 w 427"/>
                <a:gd name="T1" fmla="*/ 0 h 489"/>
                <a:gd name="T2" fmla="*/ 427 w 427"/>
                <a:gd name="T3" fmla="*/ 113 h 489"/>
                <a:gd name="T4" fmla="*/ 267 w 427"/>
                <a:gd name="T5" fmla="*/ 489 h 489"/>
                <a:gd name="T6" fmla="*/ 0 w 427"/>
                <a:gd name="T7" fmla="*/ 377 h 489"/>
                <a:gd name="T8" fmla="*/ 159 w 427"/>
                <a:gd name="T9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489">
                  <a:moveTo>
                    <a:pt x="159" y="0"/>
                  </a:moveTo>
                  <a:lnTo>
                    <a:pt x="427" y="113"/>
                  </a:lnTo>
                  <a:lnTo>
                    <a:pt x="267" y="489"/>
                  </a:lnTo>
                  <a:lnTo>
                    <a:pt x="0" y="37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8F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637"/>
            <p:cNvSpPr/>
            <p:nvPr/>
          </p:nvSpPr>
          <p:spPr bwMode="auto">
            <a:xfrm flipH="1" flipV="1">
              <a:off x="457776" y="5913689"/>
              <a:ext cx="693086" cy="741853"/>
            </a:xfrm>
            <a:custGeom>
              <a:avLst/>
              <a:gdLst>
                <a:gd name="T0" fmla="*/ 231 w 469"/>
                <a:gd name="T1" fmla="*/ 0 h 502"/>
                <a:gd name="T2" fmla="*/ 469 w 469"/>
                <a:gd name="T3" fmla="*/ 163 h 502"/>
                <a:gd name="T4" fmla="*/ 240 w 469"/>
                <a:gd name="T5" fmla="*/ 502 h 502"/>
                <a:gd name="T6" fmla="*/ 0 w 469"/>
                <a:gd name="T7" fmla="*/ 339 h 502"/>
                <a:gd name="T8" fmla="*/ 231 w 469"/>
                <a:gd name="T9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502">
                  <a:moveTo>
                    <a:pt x="231" y="0"/>
                  </a:moveTo>
                  <a:lnTo>
                    <a:pt x="469" y="163"/>
                  </a:lnTo>
                  <a:lnTo>
                    <a:pt x="240" y="502"/>
                  </a:lnTo>
                  <a:lnTo>
                    <a:pt x="0" y="339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DC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638"/>
            <p:cNvSpPr/>
            <p:nvPr/>
          </p:nvSpPr>
          <p:spPr bwMode="auto">
            <a:xfrm flipH="1" flipV="1">
              <a:off x="411963" y="5990534"/>
              <a:ext cx="663530" cy="734464"/>
            </a:xfrm>
            <a:custGeom>
              <a:avLst/>
              <a:gdLst>
                <a:gd name="T0" fmla="*/ 194 w 449"/>
                <a:gd name="T1" fmla="*/ 0 h 497"/>
                <a:gd name="T2" fmla="*/ 449 w 449"/>
                <a:gd name="T3" fmla="*/ 137 h 497"/>
                <a:gd name="T4" fmla="*/ 253 w 449"/>
                <a:gd name="T5" fmla="*/ 497 h 497"/>
                <a:gd name="T6" fmla="*/ 0 w 449"/>
                <a:gd name="T7" fmla="*/ 359 h 497"/>
                <a:gd name="T8" fmla="*/ 194 w 449"/>
                <a:gd name="T9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97">
                  <a:moveTo>
                    <a:pt x="194" y="0"/>
                  </a:moveTo>
                  <a:lnTo>
                    <a:pt x="449" y="137"/>
                  </a:lnTo>
                  <a:lnTo>
                    <a:pt x="253" y="497"/>
                  </a:lnTo>
                  <a:lnTo>
                    <a:pt x="0" y="35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BAB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39"/>
            <p:cNvSpPr/>
            <p:nvPr/>
          </p:nvSpPr>
          <p:spPr bwMode="auto">
            <a:xfrm flipH="1" flipV="1">
              <a:off x="437086" y="5986101"/>
              <a:ext cx="707864" cy="738897"/>
            </a:xfrm>
            <a:custGeom>
              <a:avLst/>
              <a:gdLst>
                <a:gd name="T0" fmla="*/ 248 w 479"/>
                <a:gd name="T1" fmla="*/ 0 h 500"/>
                <a:gd name="T2" fmla="*/ 479 w 479"/>
                <a:gd name="T3" fmla="*/ 176 h 500"/>
                <a:gd name="T4" fmla="*/ 229 w 479"/>
                <a:gd name="T5" fmla="*/ 500 h 500"/>
                <a:gd name="T6" fmla="*/ 0 w 479"/>
                <a:gd name="T7" fmla="*/ 325 h 500"/>
                <a:gd name="T8" fmla="*/ 248 w 479"/>
                <a:gd name="T9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500">
                  <a:moveTo>
                    <a:pt x="248" y="0"/>
                  </a:moveTo>
                  <a:lnTo>
                    <a:pt x="479" y="176"/>
                  </a:lnTo>
                  <a:lnTo>
                    <a:pt x="229" y="500"/>
                  </a:lnTo>
                  <a:lnTo>
                    <a:pt x="0" y="32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8F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40"/>
            <p:cNvSpPr/>
            <p:nvPr/>
          </p:nvSpPr>
          <p:spPr bwMode="auto">
            <a:xfrm flipH="1" flipV="1">
              <a:off x="742989" y="6232892"/>
              <a:ext cx="13301" cy="11822"/>
            </a:xfrm>
            <a:custGeom>
              <a:avLst/>
              <a:gdLst>
                <a:gd name="T0" fmla="*/ 2 w 5"/>
                <a:gd name="T1" fmla="*/ 0 h 5"/>
                <a:gd name="T2" fmla="*/ 3 w 5"/>
                <a:gd name="T3" fmla="*/ 0 h 5"/>
                <a:gd name="T4" fmla="*/ 5 w 5"/>
                <a:gd name="T5" fmla="*/ 1 h 5"/>
                <a:gd name="T6" fmla="*/ 5 w 5"/>
                <a:gd name="T7" fmla="*/ 3 h 5"/>
                <a:gd name="T8" fmla="*/ 4 w 5"/>
                <a:gd name="T9" fmla="*/ 4 h 5"/>
                <a:gd name="T10" fmla="*/ 2 w 5"/>
                <a:gd name="T11" fmla="*/ 5 h 5"/>
                <a:gd name="T12" fmla="*/ 1 w 5"/>
                <a:gd name="T13" fmla="*/ 4 h 5"/>
                <a:gd name="T14" fmla="*/ 1 w 5"/>
                <a:gd name="T15" fmla="*/ 2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53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41"/>
            <p:cNvSpPr/>
            <p:nvPr/>
          </p:nvSpPr>
          <p:spPr bwMode="auto">
            <a:xfrm flipH="1" flipV="1">
              <a:off x="833135" y="6300871"/>
              <a:ext cx="14778" cy="16256"/>
            </a:xfrm>
            <a:custGeom>
              <a:avLst/>
              <a:gdLst>
                <a:gd name="T0" fmla="*/ 2 w 6"/>
                <a:gd name="T1" fmla="*/ 1 h 6"/>
                <a:gd name="T2" fmla="*/ 3 w 6"/>
                <a:gd name="T3" fmla="*/ 1 h 6"/>
                <a:gd name="T4" fmla="*/ 5 w 6"/>
                <a:gd name="T5" fmla="*/ 2 h 6"/>
                <a:gd name="T6" fmla="*/ 5 w 6"/>
                <a:gd name="T7" fmla="*/ 4 h 6"/>
                <a:gd name="T8" fmla="*/ 4 w 6"/>
                <a:gd name="T9" fmla="*/ 5 h 6"/>
                <a:gd name="T10" fmla="*/ 2 w 6"/>
                <a:gd name="T11" fmla="*/ 5 h 6"/>
                <a:gd name="T12" fmla="*/ 1 w 6"/>
                <a:gd name="T13" fmla="*/ 4 h 6"/>
                <a:gd name="T14" fmla="*/ 1 w 6"/>
                <a:gd name="T15" fmla="*/ 2 h 6"/>
                <a:gd name="T16" fmla="*/ 2 w 6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3"/>
                    <a:pt x="5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3" y="6"/>
                    <a:pt x="2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1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3714" name="Picture 642"/>
            <p:cNvPicPr>
              <a:picLocks noChangeAspect="1" noChangeArrowheads="1"/>
            </p:cNvPicPr>
            <p:nvPr/>
          </p:nvPicPr>
          <p:blipFill>
            <a:blip r:embed="rId50" cstate="email"/>
            <a:srcRect/>
            <a:stretch>
              <a:fillRect/>
            </a:stretch>
          </p:blipFill>
          <p:spPr bwMode="auto">
            <a:xfrm flipH="1" flipV="1">
              <a:off x="927714" y="6368849"/>
              <a:ext cx="29556" cy="3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643"/>
            <p:cNvSpPr/>
            <p:nvPr/>
          </p:nvSpPr>
          <p:spPr bwMode="auto">
            <a:xfrm flipH="1" flipV="1">
              <a:off x="765157" y="6098414"/>
              <a:ext cx="97534" cy="121179"/>
            </a:xfrm>
            <a:custGeom>
              <a:avLst/>
              <a:gdLst>
                <a:gd name="T0" fmla="*/ 32 w 38"/>
                <a:gd name="T1" fmla="*/ 0 h 47"/>
                <a:gd name="T2" fmla="*/ 38 w 38"/>
                <a:gd name="T3" fmla="*/ 4 h 47"/>
                <a:gd name="T4" fmla="*/ 6 w 38"/>
                <a:gd name="T5" fmla="*/ 46 h 47"/>
                <a:gd name="T6" fmla="*/ 4 w 38"/>
                <a:gd name="T7" fmla="*/ 47 h 47"/>
                <a:gd name="T8" fmla="*/ 0 w 38"/>
                <a:gd name="T9" fmla="*/ 44 h 47"/>
                <a:gd name="T10" fmla="*/ 0 w 38"/>
                <a:gd name="T11" fmla="*/ 42 h 47"/>
                <a:gd name="T12" fmla="*/ 32 w 3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7">
                  <a:moveTo>
                    <a:pt x="32" y="0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7"/>
                    <a:pt x="4" y="47"/>
                    <a:pt x="4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644"/>
            <p:cNvSpPr/>
            <p:nvPr/>
          </p:nvSpPr>
          <p:spPr bwMode="auto">
            <a:xfrm flipH="1" flipV="1">
              <a:off x="781413" y="6163436"/>
              <a:ext cx="53201" cy="63546"/>
            </a:xfrm>
            <a:custGeom>
              <a:avLst/>
              <a:gdLst>
                <a:gd name="T0" fmla="*/ 17 w 21"/>
                <a:gd name="T1" fmla="*/ 0 h 25"/>
                <a:gd name="T2" fmla="*/ 21 w 21"/>
                <a:gd name="T3" fmla="*/ 3 h 25"/>
                <a:gd name="T4" fmla="*/ 6 w 21"/>
                <a:gd name="T5" fmla="*/ 24 h 25"/>
                <a:gd name="T6" fmla="*/ 4 w 21"/>
                <a:gd name="T7" fmla="*/ 24 h 25"/>
                <a:gd name="T8" fmla="*/ 1 w 21"/>
                <a:gd name="T9" fmla="*/ 22 h 25"/>
                <a:gd name="T10" fmla="*/ 1 w 21"/>
                <a:gd name="T11" fmla="*/ 20 h 25"/>
                <a:gd name="T12" fmla="*/ 17 w 21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17" y="0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5"/>
                    <a:pt x="4" y="2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1" y="2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45"/>
            <p:cNvSpPr/>
            <p:nvPr/>
          </p:nvSpPr>
          <p:spPr bwMode="auto">
            <a:xfrm flipH="1" flipV="1">
              <a:off x="862691" y="6194470"/>
              <a:ext cx="79801" cy="96057"/>
            </a:xfrm>
            <a:custGeom>
              <a:avLst/>
              <a:gdLst>
                <a:gd name="T0" fmla="*/ 25 w 31"/>
                <a:gd name="T1" fmla="*/ 0 h 38"/>
                <a:gd name="T2" fmla="*/ 31 w 31"/>
                <a:gd name="T3" fmla="*/ 4 h 38"/>
                <a:gd name="T4" fmla="*/ 6 w 31"/>
                <a:gd name="T5" fmla="*/ 37 h 38"/>
                <a:gd name="T6" fmla="*/ 4 w 31"/>
                <a:gd name="T7" fmla="*/ 37 h 38"/>
                <a:gd name="T8" fmla="*/ 0 w 31"/>
                <a:gd name="T9" fmla="*/ 34 h 38"/>
                <a:gd name="T10" fmla="*/ 0 w 31"/>
                <a:gd name="T11" fmla="*/ 33 h 38"/>
                <a:gd name="T12" fmla="*/ 25 w 31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8">
                  <a:moveTo>
                    <a:pt x="25" y="0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7"/>
                    <a:pt x="4" y="38"/>
                    <a:pt x="4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3"/>
                    <a:pt x="0" y="3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3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46"/>
            <p:cNvSpPr/>
            <p:nvPr/>
          </p:nvSpPr>
          <p:spPr bwMode="auto">
            <a:xfrm flipH="1" flipV="1">
              <a:off x="878947" y="6216636"/>
              <a:ext cx="69457" cy="84235"/>
            </a:xfrm>
            <a:custGeom>
              <a:avLst/>
              <a:gdLst>
                <a:gd name="T0" fmla="*/ 23 w 27"/>
                <a:gd name="T1" fmla="*/ 0 h 33"/>
                <a:gd name="T2" fmla="*/ 27 w 27"/>
                <a:gd name="T3" fmla="*/ 4 h 33"/>
                <a:gd name="T4" fmla="*/ 6 w 27"/>
                <a:gd name="T5" fmla="*/ 32 h 33"/>
                <a:gd name="T6" fmla="*/ 4 w 27"/>
                <a:gd name="T7" fmla="*/ 33 h 33"/>
                <a:gd name="T8" fmla="*/ 1 w 27"/>
                <a:gd name="T9" fmla="*/ 31 h 33"/>
                <a:gd name="T10" fmla="*/ 1 w 27"/>
                <a:gd name="T11" fmla="*/ 29 h 33"/>
                <a:gd name="T12" fmla="*/ 23 w 27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3" y="0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3"/>
                    <a:pt x="4" y="33"/>
                    <a:pt x="4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0"/>
                    <a:pt x="0" y="29"/>
                    <a:pt x="1" y="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47"/>
            <p:cNvSpPr/>
            <p:nvPr/>
          </p:nvSpPr>
          <p:spPr bwMode="auto">
            <a:xfrm flipH="1" flipV="1">
              <a:off x="813924" y="6147180"/>
              <a:ext cx="90146" cy="107879"/>
            </a:xfrm>
            <a:custGeom>
              <a:avLst/>
              <a:gdLst>
                <a:gd name="T0" fmla="*/ 29 w 35"/>
                <a:gd name="T1" fmla="*/ 0 h 42"/>
                <a:gd name="T2" fmla="*/ 35 w 35"/>
                <a:gd name="T3" fmla="*/ 4 h 42"/>
                <a:gd name="T4" fmla="*/ 6 w 35"/>
                <a:gd name="T5" fmla="*/ 41 h 42"/>
                <a:gd name="T6" fmla="*/ 4 w 35"/>
                <a:gd name="T7" fmla="*/ 42 h 42"/>
                <a:gd name="T8" fmla="*/ 1 w 35"/>
                <a:gd name="T9" fmla="*/ 39 h 42"/>
                <a:gd name="T10" fmla="*/ 1 w 35"/>
                <a:gd name="T11" fmla="*/ 37 h 42"/>
                <a:gd name="T12" fmla="*/ 29 w 35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29" y="0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38"/>
                    <a:pt x="1" y="37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48"/>
            <p:cNvSpPr/>
            <p:nvPr/>
          </p:nvSpPr>
          <p:spPr bwMode="auto">
            <a:xfrm flipH="1" flipV="1">
              <a:off x="830180" y="6191514"/>
              <a:ext cx="62067" cy="73890"/>
            </a:xfrm>
            <a:custGeom>
              <a:avLst/>
              <a:gdLst>
                <a:gd name="T0" fmla="*/ 20 w 24"/>
                <a:gd name="T1" fmla="*/ 0 h 29"/>
                <a:gd name="T2" fmla="*/ 24 w 24"/>
                <a:gd name="T3" fmla="*/ 4 h 29"/>
                <a:gd name="T4" fmla="*/ 5 w 24"/>
                <a:gd name="T5" fmla="*/ 28 h 29"/>
                <a:gd name="T6" fmla="*/ 4 w 24"/>
                <a:gd name="T7" fmla="*/ 29 h 29"/>
                <a:gd name="T8" fmla="*/ 1 w 24"/>
                <a:gd name="T9" fmla="*/ 27 h 29"/>
                <a:gd name="T10" fmla="*/ 1 w 24"/>
                <a:gd name="T11" fmla="*/ 25 h 29"/>
                <a:gd name="T12" fmla="*/ 20 w 24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0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4" y="29"/>
                    <a:pt x="4" y="29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6"/>
                    <a:pt x="0" y="25"/>
                    <a:pt x="1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49"/>
            <p:cNvSpPr/>
            <p:nvPr/>
          </p:nvSpPr>
          <p:spPr bwMode="auto">
            <a:xfrm flipH="1" flipV="1">
              <a:off x="909981" y="6272792"/>
              <a:ext cx="45812" cy="54679"/>
            </a:xfrm>
            <a:custGeom>
              <a:avLst/>
              <a:gdLst>
                <a:gd name="T0" fmla="*/ 13 w 18"/>
                <a:gd name="T1" fmla="*/ 0 h 21"/>
                <a:gd name="T2" fmla="*/ 18 w 18"/>
                <a:gd name="T3" fmla="*/ 4 h 21"/>
                <a:gd name="T4" fmla="*/ 6 w 18"/>
                <a:gd name="T5" fmla="*/ 20 h 21"/>
                <a:gd name="T6" fmla="*/ 4 w 18"/>
                <a:gd name="T7" fmla="*/ 21 h 21"/>
                <a:gd name="T8" fmla="*/ 1 w 18"/>
                <a:gd name="T9" fmla="*/ 18 h 21"/>
                <a:gd name="T10" fmla="*/ 1 w 18"/>
                <a:gd name="T11" fmla="*/ 16 h 21"/>
                <a:gd name="T12" fmla="*/ 13 w 18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1">
                  <a:moveTo>
                    <a:pt x="13" y="0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1"/>
                    <a:pt x="5" y="21"/>
                    <a:pt x="4" y="2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1" y="16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50"/>
            <p:cNvSpPr/>
            <p:nvPr/>
          </p:nvSpPr>
          <p:spPr bwMode="auto">
            <a:xfrm flipH="1" flipV="1">
              <a:off x="921803" y="6250626"/>
              <a:ext cx="69457" cy="87190"/>
            </a:xfrm>
            <a:custGeom>
              <a:avLst/>
              <a:gdLst>
                <a:gd name="T0" fmla="*/ 22 w 27"/>
                <a:gd name="T1" fmla="*/ 0 h 34"/>
                <a:gd name="T2" fmla="*/ 27 w 27"/>
                <a:gd name="T3" fmla="*/ 4 h 34"/>
                <a:gd name="T4" fmla="*/ 5 w 27"/>
                <a:gd name="T5" fmla="*/ 33 h 34"/>
                <a:gd name="T6" fmla="*/ 3 w 27"/>
                <a:gd name="T7" fmla="*/ 33 h 34"/>
                <a:gd name="T8" fmla="*/ 0 w 27"/>
                <a:gd name="T9" fmla="*/ 31 h 34"/>
                <a:gd name="T10" fmla="*/ 0 w 27"/>
                <a:gd name="T11" fmla="*/ 29 h 34"/>
                <a:gd name="T12" fmla="*/ 22 w 27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4">
                  <a:moveTo>
                    <a:pt x="22" y="0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4"/>
                    <a:pt x="3" y="34"/>
                    <a:pt x="3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0"/>
                    <a:pt x="0" y="29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51"/>
            <p:cNvSpPr/>
            <p:nvPr/>
          </p:nvSpPr>
          <p:spPr bwMode="auto">
            <a:xfrm flipH="1" flipV="1">
              <a:off x="837569" y="6088068"/>
              <a:ext cx="5911" cy="2956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2 h 2"/>
                <a:gd name="T4" fmla="*/ 2 w 4"/>
                <a:gd name="T5" fmla="*/ 2 h 2"/>
                <a:gd name="T6" fmla="*/ 0 w 4"/>
                <a:gd name="T7" fmla="*/ 0 h 2"/>
                <a:gd name="T8" fmla="*/ 0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52"/>
            <p:cNvSpPr/>
            <p:nvPr/>
          </p:nvSpPr>
          <p:spPr bwMode="auto">
            <a:xfrm flipH="1" flipV="1">
              <a:off x="827224" y="6096935"/>
              <a:ext cx="7389" cy="4434"/>
            </a:xfrm>
            <a:custGeom>
              <a:avLst/>
              <a:gdLst>
                <a:gd name="T0" fmla="*/ 1 w 5"/>
                <a:gd name="T1" fmla="*/ 0 h 3"/>
                <a:gd name="T2" fmla="*/ 5 w 5"/>
                <a:gd name="T3" fmla="*/ 2 h 3"/>
                <a:gd name="T4" fmla="*/ 3 w 5"/>
                <a:gd name="T5" fmla="*/ 3 h 3"/>
                <a:gd name="T6" fmla="*/ 0 w 5"/>
                <a:gd name="T7" fmla="*/ 0 h 3"/>
                <a:gd name="T8" fmla="*/ 1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1" y="0"/>
                  </a:moveTo>
                  <a:lnTo>
                    <a:pt x="5" y="2"/>
                  </a:lnTo>
                  <a:lnTo>
                    <a:pt x="3" y="3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53"/>
            <p:cNvSpPr/>
            <p:nvPr/>
          </p:nvSpPr>
          <p:spPr bwMode="auto">
            <a:xfrm flipH="1" flipV="1">
              <a:off x="816879" y="6107279"/>
              <a:ext cx="7389" cy="7389"/>
            </a:xfrm>
            <a:custGeom>
              <a:avLst/>
              <a:gdLst>
                <a:gd name="T0" fmla="*/ 0 w 5"/>
                <a:gd name="T1" fmla="*/ 0 h 5"/>
                <a:gd name="T2" fmla="*/ 5 w 5"/>
                <a:gd name="T3" fmla="*/ 5 h 5"/>
                <a:gd name="T4" fmla="*/ 3 w 5"/>
                <a:gd name="T5" fmla="*/ 5 h 5"/>
                <a:gd name="T6" fmla="*/ 0 w 5"/>
                <a:gd name="T7" fmla="*/ 2 h 5"/>
                <a:gd name="T8" fmla="*/ 0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5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54"/>
            <p:cNvSpPr/>
            <p:nvPr/>
          </p:nvSpPr>
          <p:spPr bwMode="auto">
            <a:xfrm flipH="1" flipV="1">
              <a:off x="809491" y="6116147"/>
              <a:ext cx="7389" cy="8867"/>
            </a:xfrm>
            <a:custGeom>
              <a:avLst/>
              <a:gdLst>
                <a:gd name="T0" fmla="*/ 0 w 5"/>
                <a:gd name="T1" fmla="*/ 0 h 6"/>
                <a:gd name="T2" fmla="*/ 5 w 5"/>
                <a:gd name="T3" fmla="*/ 6 h 6"/>
                <a:gd name="T4" fmla="*/ 5 w 5"/>
                <a:gd name="T5" fmla="*/ 6 h 6"/>
                <a:gd name="T6" fmla="*/ 0 w 5"/>
                <a:gd name="T7" fmla="*/ 2 h 6"/>
                <a:gd name="T8" fmla="*/ 0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5" y="6"/>
                  </a:lnTo>
                  <a:lnTo>
                    <a:pt x="5" y="6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55"/>
            <p:cNvSpPr/>
            <p:nvPr/>
          </p:nvSpPr>
          <p:spPr bwMode="auto">
            <a:xfrm flipH="1" flipV="1">
              <a:off x="799146" y="6126491"/>
              <a:ext cx="10345" cy="8867"/>
            </a:xfrm>
            <a:custGeom>
              <a:avLst/>
              <a:gdLst>
                <a:gd name="T0" fmla="*/ 0 w 7"/>
                <a:gd name="T1" fmla="*/ 0 h 6"/>
                <a:gd name="T2" fmla="*/ 7 w 7"/>
                <a:gd name="T3" fmla="*/ 6 h 6"/>
                <a:gd name="T4" fmla="*/ 7 w 7"/>
                <a:gd name="T5" fmla="*/ 6 h 6"/>
                <a:gd name="T6" fmla="*/ 0 w 7"/>
                <a:gd name="T7" fmla="*/ 0 h 6"/>
                <a:gd name="T8" fmla="*/ 0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6"/>
                  </a:lnTo>
                  <a:lnTo>
                    <a:pt x="7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56"/>
            <p:cNvSpPr/>
            <p:nvPr/>
          </p:nvSpPr>
          <p:spPr bwMode="auto">
            <a:xfrm flipH="1" flipV="1">
              <a:off x="788802" y="6135358"/>
              <a:ext cx="13301" cy="10345"/>
            </a:xfrm>
            <a:custGeom>
              <a:avLst/>
              <a:gdLst>
                <a:gd name="T0" fmla="*/ 2 w 9"/>
                <a:gd name="T1" fmla="*/ 0 h 7"/>
                <a:gd name="T2" fmla="*/ 9 w 9"/>
                <a:gd name="T3" fmla="*/ 6 h 7"/>
                <a:gd name="T4" fmla="*/ 9 w 9"/>
                <a:gd name="T5" fmla="*/ 7 h 7"/>
                <a:gd name="T6" fmla="*/ 0 w 9"/>
                <a:gd name="T7" fmla="*/ 0 h 7"/>
                <a:gd name="T8" fmla="*/ 2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2" y="0"/>
                  </a:moveTo>
                  <a:lnTo>
                    <a:pt x="9" y="6"/>
                  </a:lnTo>
                  <a:lnTo>
                    <a:pt x="9" y="7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57"/>
            <p:cNvSpPr/>
            <p:nvPr/>
          </p:nvSpPr>
          <p:spPr bwMode="auto">
            <a:xfrm flipH="1" flipV="1">
              <a:off x="778456" y="6145703"/>
              <a:ext cx="13301" cy="11822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8 h 8"/>
                <a:gd name="T4" fmla="*/ 9 w 9"/>
                <a:gd name="T5" fmla="*/ 8 h 8"/>
                <a:gd name="T6" fmla="*/ 0 w 9"/>
                <a:gd name="T7" fmla="*/ 2 h 8"/>
                <a:gd name="T8" fmla="*/ 0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lnTo>
                    <a:pt x="9" y="8"/>
                  </a:lnTo>
                  <a:lnTo>
                    <a:pt x="9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58"/>
            <p:cNvSpPr/>
            <p:nvPr/>
          </p:nvSpPr>
          <p:spPr bwMode="auto">
            <a:xfrm flipH="1" flipV="1">
              <a:off x="768112" y="6154569"/>
              <a:ext cx="16256" cy="13301"/>
            </a:xfrm>
            <a:custGeom>
              <a:avLst/>
              <a:gdLst>
                <a:gd name="T0" fmla="*/ 0 w 11"/>
                <a:gd name="T1" fmla="*/ 0 h 9"/>
                <a:gd name="T2" fmla="*/ 11 w 11"/>
                <a:gd name="T3" fmla="*/ 9 h 9"/>
                <a:gd name="T4" fmla="*/ 11 w 11"/>
                <a:gd name="T5" fmla="*/ 9 h 9"/>
                <a:gd name="T6" fmla="*/ 0 w 11"/>
                <a:gd name="T7" fmla="*/ 0 h 9"/>
                <a:gd name="T8" fmla="*/ 0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0" y="0"/>
                  </a:moveTo>
                  <a:lnTo>
                    <a:pt x="11" y="9"/>
                  </a:lnTo>
                  <a:lnTo>
                    <a:pt x="11" y="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59"/>
            <p:cNvSpPr/>
            <p:nvPr/>
          </p:nvSpPr>
          <p:spPr bwMode="auto">
            <a:xfrm flipH="1" flipV="1">
              <a:off x="757768" y="6164914"/>
              <a:ext cx="17734" cy="13301"/>
            </a:xfrm>
            <a:custGeom>
              <a:avLst/>
              <a:gdLst>
                <a:gd name="T0" fmla="*/ 0 w 12"/>
                <a:gd name="T1" fmla="*/ 0 h 9"/>
                <a:gd name="T2" fmla="*/ 12 w 12"/>
                <a:gd name="T3" fmla="*/ 9 h 9"/>
                <a:gd name="T4" fmla="*/ 12 w 12"/>
                <a:gd name="T5" fmla="*/ 9 h 9"/>
                <a:gd name="T6" fmla="*/ 0 w 12"/>
                <a:gd name="T7" fmla="*/ 0 h 9"/>
                <a:gd name="T8" fmla="*/ 0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12" y="9"/>
                  </a:lnTo>
                  <a:lnTo>
                    <a:pt x="12" y="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60"/>
            <p:cNvSpPr/>
            <p:nvPr/>
          </p:nvSpPr>
          <p:spPr bwMode="auto">
            <a:xfrm flipH="1" flipV="1">
              <a:off x="747423" y="6173781"/>
              <a:ext cx="20689" cy="14778"/>
            </a:xfrm>
            <a:custGeom>
              <a:avLst/>
              <a:gdLst>
                <a:gd name="T0" fmla="*/ 2 w 14"/>
                <a:gd name="T1" fmla="*/ 0 h 10"/>
                <a:gd name="T2" fmla="*/ 14 w 14"/>
                <a:gd name="T3" fmla="*/ 9 h 10"/>
                <a:gd name="T4" fmla="*/ 14 w 14"/>
                <a:gd name="T5" fmla="*/ 10 h 10"/>
                <a:gd name="T6" fmla="*/ 0 w 14"/>
                <a:gd name="T7" fmla="*/ 0 h 10"/>
                <a:gd name="T8" fmla="*/ 2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2" y="0"/>
                  </a:moveTo>
                  <a:lnTo>
                    <a:pt x="14" y="9"/>
                  </a:lnTo>
                  <a:lnTo>
                    <a:pt x="14" y="1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61"/>
            <p:cNvSpPr/>
            <p:nvPr/>
          </p:nvSpPr>
          <p:spPr bwMode="auto">
            <a:xfrm flipH="1" flipV="1">
              <a:off x="737079" y="6184126"/>
              <a:ext cx="20689" cy="17734"/>
            </a:xfrm>
            <a:custGeom>
              <a:avLst/>
              <a:gdLst>
                <a:gd name="T0" fmla="*/ 0 w 14"/>
                <a:gd name="T1" fmla="*/ 0 h 12"/>
                <a:gd name="T2" fmla="*/ 14 w 14"/>
                <a:gd name="T3" fmla="*/ 12 h 12"/>
                <a:gd name="T4" fmla="*/ 14 w 14"/>
                <a:gd name="T5" fmla="*/ 12 h 12"/>
                <a:gd name="T6" fmla="*/ 0 w 14"/>
                <a:gd name="T7" fmla="*/ 2 h 12"/>
                <a:gd name="T8" fmla="*/ 0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62"/>
            <p:cNvSpPr/>
            <p:nvPr/>
          </p:nvSpPr>
          <p:spPr bwMode="auto">
            <a:xfrm flipH="1" flipV="1">
              <a:off x="673534" y="6275748"/>
              <a:ext cx="25123" cy="48768"/>
            </a:xfrm>
            <a:custGeom>
              <a:avLst/>
              <a:gdLst>
                <a:gd name="T0" fmla="*/ 0 w 17"/>
                <a:gd name="T1" fmla="*/ 0 h 33"/>
                <a:gd name="T2" fmla="*/ 17 w 17"/>
                <a:gd name="T3" fmla="*/ 24 h 33"/>
                <a:gd name="T4" fmla="*/ 10 w 17"/>
                <a:gd name="T5" fmla="*/ 33 h 33"/>
                <a:gd name="T6" fmla="*/ 0 w 17"/>
                <a:gd name="T7" fmla="*/ 29 h 33"/>
                <a:gd name="T8" fmla="*/ 0 w 1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3">
                  <a:moveTo>
                    <a:pt x="0" y="0"/>
                  </a:moveTo>
                  <a:lnTo>
                    <a:pt x="17" y="24"/>
                  </a:lnTo>
                  <a:lnTo>
                    <a:pt x="10" y="33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63"/>
            <p:cNvSpPr/>
            <p:nvPr/>
          </p:nvSpPr>
          <p:spPr bwMode="auto">
            <a:xfrm flipH="1" flipV="1">
              <a:off x="697178" y="6324516"/>
              <a:ext cx="25123" cy="45812"/>
            </a:xfrm>
            <a:custGeom>
              <a:avLst/>
              <a:gdLst>
                <a:gd name="T0" fmla="*/ 16 w 17"/>
                <a:gd name="T1" fmla="*/ 31 h 31"/>
                <a:gd name="T2" fmla="*/ 0 w 17"/>
                <a:gd name="T3" fmla="*/ 8 h 31"/>
                <a:gd name="T4" fmla="*/ 7 w 17"/>
                <a:gd name="T5" fmla="*/ 0 h 31"/>
                <a:gd name="T6" fmla="*/ 17 w 17"/>
                <a:gd name="T7" fmla="*/ 3 h 31"/>
                <a:gd name="T8" fmla="*/ 16 w 17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1">
                  <a:moveTo>
                    <a:pt x="16" y="31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17" y="3"/>
                  </a:lnTo>
                  <a:lnTo>
                    <a:pt x="16" y="31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64"/>
            <p:cNvSpPr/>
            <p:nvPr/>
          </p:nvSpPr>
          <p:spPr bwMode="auto">
            <a:xfrm flipH="1" flipV="1">
              <a:off x="704567" y="6311216"/>
              <a:ext cx="48768" cy="26600"/>
            </a:xfrm>
            <a:custGeom>
              <a:avLst/>
              <a:gdLst>
                <a:gd name="T0" fmla="*/ 33 w 33"/>
                <a:gd name="T1" fmla="*/ 11 h 18"/>
                <a:gd name="T2" fmla="*/ 7 w 33"/>
                <a:gd name="T3" fmla="*/ 0 h 18"/>
                <a:gd name="T4" fmla="*/ 0 w 33"/>
                <a:gd name="T5" fmla="*/ 9 h 18"/>
                <a:gd name="T6" fmla="*/ 7 w 33"/>
                <a:gd name="T7" fmla="*/ 18 h 18"/>
                <a:gd name="T8" fmla="*/ 33 w 33"/>
                <a:gd name="T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33" y="11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7" y="18"/>
                  </a:lnTo>
                  <a:lnTo>
                    <a:pt x="33" y="1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2" name="Freeform 665"/>
            <p:cNvSpPr/>
            <p:nvPr/>
          </p:nvSpPr>
          <p:spPr bwMode="auto">
            <a:xfrm flipH="1" flipV="1">
              <a:off x="704568" y="6289049"/>
              <a:ext cx="38423" cy="32511"/>
            </a:xfrm>
            <a:custGeom>
              <a:avLst/>
              <a:gdLst>
                <a:gd name="T0" fmla="*/ 26 w 26"/>
                <a:gd name="T1" fmla="*/ 0 h 22"/>
                <a:gd name="T2" fmla="*/ 11 w 26"/>
                <a:gd name="T3" fmla="*/ 22 h 22"/>
                <a:gd name="T4" fmla="*/ 0 w 26"/>
                <a:gd name="T5" fmla="*/ 19 h 22"/>
                <a:gd name="T6" fmla="*/ 0 w 26"/>
                <a:gd name="T7" fmla="*/ 7 h 22"/>
                <a:gd name="T8" fmla="*/ 26 w 2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26" y="0"/>
                  </a:moveTo>
                  <a:lnTo>
                    <a:pt x="11" y="22"/>
                  </a:lnTo>
                  <a:lnTo>
                    <a:pt x="0" y="19"/>
                  </a:lnTo>
                  <a:lnTo>
                    <a:pt x="0" y="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3" name="Freeform 666"/>
            <p:cNvSpPr/>
            <p:nvPr/>
          </p:nvSpPr>
          <p:spPr bwMode="auto">
            <a:xfrm flipH="1" flipV="1">
              <a:off x="658756" y="6324516"/>
              <a:ext cx="39901" cy="33990"/>
            </a:xfrm>
            <a:custGeom>
              <a:avLst/>
              <a:gdLst>
                <a:gd name="T0" fmla="*/ 0 w 27"/>
                <a:gd name="T1" fmla="*/ 23 h 23"/>
                <a:gd name="T2" fmla="*/ 17 w 27"/>
                <a:gd name="T3" fmla="*/ 0 h 23"/>
                <a:gd name="T4" fmla="*/ 27 w 27"/>
                <a:gd name="T5" fmla="*/ 4 h 23"/>
                <a:gd name="T6" fmla="*/ 27 w 27"/>
                <a:gd name="T7" fmla="*/ 16 h 23"/>
                <a:gd name="T8" fmla="*/ 0 w 27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lnTo>
                    <a:pt x="17" y="0"/>
                  </a:lnTo>
                  <a:lnTo>
                    <a:pt x="27" y="4"/>
                  </a:lnTo>
                  <a:lnTo>
                    <a:pt x="27" y="16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5" name="Freeform 667"/>
            <p:cNvSpPr/>
            <p:nvPr/>
          </p:nvSpPr>
          <p:spPr bwMode="auto">
            <a:xfrm flipH="1" flipV="1">
              <a:off x="698657" y="6324516"/>
              <a:ext cx="38423" cy="33990"/>
            </a:xfrm>
            <a:custGeom>
              <a:avLst/>
              <a:gdLst>
                <a:gd name="T0" fmla="*/ 26 w 26"/>
                <a:gd name="T1" fmla="*/ 23 h 23"/>
                <a:gd name="T2" fmla="*/ 0 w 26"/>
                <a:gd name="T3" fmla="*/ 14 h 23"/>
                <a:gd name="T4" fmla="*/ 0 w 26"/>
                <a:gd name="T5" fmla="*/ 4 h 23"/>
                <a:gd name="T6" fmla="*/ 10 w 26"/>
                <a:gd name="T7" fmla="*/ 0 h 23"/>
                <a:gd name="T8" fmla="*/ 26 w 26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6" y="23"/>
                  </a:moveTo>
                  <a:lnTo>
                    <a:pt x="0" y="14"/>
                  </a:lnTo>
                  <a:lnTo>
                    <a:pt x="0" y="4"/>
                  </a:lnTo>
                  <a:lnTo>
                    <a:pt x="10" y="0"/>
                  </a:lnTo>
                  <a:lnTo>
                    <a:pt x="26" y="23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6" name="Freeform 668"/>
            <p:cNvSpPr/>
            <p:nvPr/>
          </p:nvSpPr>
          <p:spPr bwMode="auto">
            <a:xfrm flipH="1" flipV="1">
              <a:off x="658756" y="6289049"/>
              <a:ext cx="39901" cy="35467"/>
            </a:xfrm>
            <a:custGeom>
              <a:avLst/>
              <a:gdLst>
                <a:gd name="T0" fmla="*/ 0 w 27"/>
                <a:gd name="T1" fmla="*/ 0 h 24"/>
                <a:gd name="T2" fmla="*/ 27 w 27"/>
                <a:gd name="T3" fmla="*/ 10 h 24"/>
                <a:gd name="T4" fmla="*/ 27 w 27"/>
                <a:gd name="T5" fmla="*/ 21 h 24"/>
                <a:gd name="T6" fmla="*/ 17 w 27"/>
                <a:gd name="T7" fmla="*/ 24 h 24"/>
                <a:gd name="T8" fmla="*/ 0 w 2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0"/>
                  </a:moveTo>
                  <a:lnTo>
                    <a:pt x="27" y="10"/>
                  </a:lnTo>
                  <a:lnTo>
                    <a:pt x="27" y="21"/>
                  </a:lnTo>
                  <a:lnTo>
                    <a:pt x="17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7" name="Freeform 669"/>
            <p:cNvSpPr/>
            <p:nvPr/>
          </p:nvSpPr>
          <p:spPr bwMode="auto">
            <a:xfrm flipH="1" flipV="1">
              <a:off x="673534" y="6324516"/>
              <a:ext cx="25123" cy="45812"/>
            </a:xfrm>
            <a:custGeom>
              <a:avLst/>
              <a:gdLst>
                <a:gd name="T0" fmla="*/ 0 w 17"/>
                <a:gd name="T1" fmla="*/ 31 h 31"/>
                <a:gd name="T2" fmla="*/ 1 w 17"/>
                <a:gd name="T3" fmla="*/ 3 h 31"/>
                <a:gd name="T4" fmla="*/ 12 w 17"/>
                <a:gd name="T5" fmla="*/ 0 h 31"/>
                <a:gd name="T6" fmla="*/ 17 w 17"/>
                <a:gd name="T7" fmla="*/ 8 h 31"/>
                <a:gd name="T8" fmla="*/ 0 w 17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1">
                  <a:moveTo>
                    <a:pt x="0" y="31"/>
                  </a:moveTo>
                  <a:lnTo>
                    <a:pt x="1" y="3"/>
                  </a:lnTo>
                  <a:lnTo>
                    <a:pt x="12" y="0"/>
                  </a:lnTo>
                  <a:lnTo>
                    <a:pt x="17" y="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8" name="Freeform 670"/>
            <p:cNvSpPr/>
            <p:nvPr/>
          </p:nvSpPr>
          <p:spPr bwMode="auto">
            <a:xfrm flipH="1" flipV="1">
              <a:off x="698657" y="6278704"/>
              <a:ext cx="26600" cy="45812"/>
            </a:xfrm>
            <a:custGeom>
              <a:avLst/>
              <a:gdLst>
                <a:gd name="T0" fmla="*/ 18 w 18"/>
                <a:gd name="T1" fmla="*/ 0 h 31"/>
                <a:gd name="T2" fmla="*/ 18 w 18"/>
                <a:gd name="T3" fmla="*/ 29 h 31"/>
                <a:gd name="T4" fmla="*/ 7 w 18"/>
                <a:gd name="T5" fmla="*/ 31 h 31"/>
                <a:gd name="T6" fmla="*/ 0 w 18"/>
                <a:gd name="T7" fmla="*/ 23 h 31"/>
                <a:gd name="T8" fmla="*/ 18 w 18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1">
                  <a:moveTo>
                    <a:pt x="18" y="0"/>
                  </a:moveTo>
                  <a:lnTo>
                    <a:pt x="18" y="29"/>
                  </a:lnTo>
                  <a:lnTo>
                    <a:pt x="7" y="31"/>
                  </a:lnTo>
                  <a:lnTo>
                    <a:pt x="0" y="2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9" name="Freeform 671"/>
            <p:cNvSpPr/>
            <p:nvPr/>
          </p:nvSpPr>
          <p:spPr bwMode="auto">
            <a:xfrm flipH="1" flipV="1">
              <a:off x="648411" y="6309738"/>
              <a:ext cx="50245" cy="25123"/>
            </a:xfrm>
            <a:custGeom>
              <a:avLst/>
              <a:gdLst>
                <a:gd name="T0" fmla="*/ 0 w 34"/>
                <a:gd name="T1" fmla="*/ 7 h 17"/>
                <a:gd name="T2" fmla="*/ 27 w 34"/>
                <a:gd name="T3" fmla="*/ 17 h 17"/>
                <a:gd name="T4" fmla="*/ 34 w 34"/>
                <a:gd name="T5" fmla="*/ 9 h 17"/>
                <a:gd name="T6" fmla="*/ 27 w 34"/>
                <a:gd name="T7" fmla="*/ 0 h 17"/>
                <a:gd name="T8" fmla="*/ 0 w 34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7">
                  <a:moveTo>
                    <a:pt x="0" y="7"/>
                  </a:moveTo>
                  <a:lnTo>
                    <a:pt x="27" y="17"/>
                  </a:lnTo>
                  <a:lnTo>
                    <a:pt x="34" y="9"/>
                  </a:lnTo>
                  <a:lnTo>
                    <a:pt x="2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0" name="Freeform 672"/>
            <p:cNvSpPr/>
            <p:nvPr/>
          </p:nvSpPr>
          <p:spPr bwMode="auto">
            <a:xfrm flipH="1" flipV="1">
              <a:off x="575999" y="6404317"/>
              <a:ext cx="25123" cy="48768"/>
            </a:xfrm>
            <a:custGeom>
              <a:avLst/>
              <a:gdLst>
                <a:gd name="T0" fmla="*/ 0 w 17"/>
                <a:gd name="T1" fmla="*/ 0 h 33"/>
                <a:gd name="T2" fmla="*/ 17 w 17"/>
                <a:gd name="T3" fmla="*/ 24 h 33"/>
                <a:gd name="T4" fmla="*/ 10 w 17"/>
                <a:gd name="T5" fmla="*/ 33 h 33"/>
                <a:gd name="T6" fmla="*/ 0 w 17"/>
                <a:gd name="T7" fmla="*/ 30 h 33"/>
                <a:gd name="T8" fmla="*/ 0 w 1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3">
                  <a:moveTo>
                    <a:pt x="0" y="0"/>
                  </a:moveTo>
                  <a:lnTo>
                    <a:pt x="17" y="24"/>
                  </a:lnTo>
                  <a:lnTo>
                    <a:pt x="10" y="33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1" name="Freeform 673"/>
            <p:cNvSpPr/>
            <p:nvPr/>
          </p:nvSpPr>
          <p:spPr bwMode="auto">
            <a:xfrm flipH="1" flipV="1">
              <a:off x="604078" y="6453083"/>
              <a:ext cx="23645" cy="45812"/>
            </a:xfrm>
            <a:custGeom>
              <a:avLst/>
              <a:gdLst>
                <a:gd name="T0" fmla="*/ 16 w 16"/>
                <a:gd name="T1" fmla="*/ 31 h 31"/>
                <a:gd name="T2" fmla="*/ 0 w 16"/>
                <a:gd name="T3" fmla="*/ 7 h 31"/>
                <a:gd name="T4" fmla="*/ 7 w 16"/>
                <a:gd name="T5" fmla="*/ 0 h 31"/>
                <a:gd name="T6" fmla="*/ 16 w 16"/>
                <a:gd name="T7" fmla="*/ 3 h 31"/>
                <a:gd name="T8" fmla="*/ 16 w 16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1">
                  <a:moveTo>
                    <a:pt x="16" y="31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6" y="3"/>
                  </a:lnTo>
                  <a:lnTo>
                    <a:pt x="16" y="3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2" name="Freeform 674"/>
            <p:cNvSpPr/>
            <p:nvPr/>
          </p:nvSpPr>
          <p:spPr bwMode="auto">
            <a:xfrm flipH="1" flipV="1">
              <a:off x="604077" y="6439784"/>
              <a:ext cx="48768" cy="28079"/>
            </a:xfrm>
            <a:custGeom>
              <a:avLst/>
              <a:gdLst>
                <a:gd name="T0" fmla="*/ 33 w 33"/>
                <a:gd name="T1" fmla="*/ 10 h 19"/>
                <a:gd name="T2" fmla="*/ 7 w 33"/>
                <a:gd name="T3" fmla="*/ 0 h 19"/>
                <a:gd name="T4" fmla="*/ 0 w 33"/>
                <a:gd name="T5" fmla="*/ 8 h 19"/>
                <a:gd name="T6" fmla="*/ 5 w 33"/>
                <a:gd name="T7" fmla="*/ 19 h 19"/>
                <a:gd name="T8" fmla="*/ 33 w 33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33" y="10"/>
                  </a:moveTo>
                  <a:lnTo>
                    <a:pt x="7" y="0"/>
                  </a:lnTo>
                  <a:lnTo>
                    <a:pt x="0" y="8"/>
                  </a:lnTo>
                  <a:lnTo>
                    <a:pt x="5" y="19"/>
                  </a:lnTo>
                  <a:lnTo>
                    <a:pt x="33" y="1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3" name="Freeform 675"/>
            <p:cNvSpPr/>
            <p:nvPr/>
          </p:nvSpPr>
          <p:spPr bwMode="auto">
            <a:xfrm flipH="1" flipV="1">
              <a:off x="604078" y="6419095"/>
              <a:ext cx="41378" cy="33990"/>
            </a:xfrm>
            <a:custGeom>
              <a:avLst/>
              <a:gdLst>
                <a:gd name="T0" fmla="*/ 28 w 28"/>
                <a:gd name="T1" fmla="*/ 0 h 23"/>
                <a:gd name="T2" fmla="*/ 11 w 28"/>
                <a:gd name="T3" fmla="*/ 23 h 23"/>
                <a:gd name="T4" fmla="*/ 0 w 28"/>
                <a:gd name="T5" fmla="*/ 19 h 23"/>
                <a:gd name="T6" fmla="*/ 0 w 28"/>
                <a:gd name="T7" fmla="*/ 9 h 23"/>
                <a:gd name="T8" fmla="*/ 28 w 2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3">
                  <a:moveTo>
                    <a:pt x="28" y="0"/>
                  </a:moveTo>
                  <a:lnTo>
                    <a:pt x="11" y="23"/>
                  </a:lnTo>
                  <a:lnTo>
                    <a:pt x="0" y="19"/>
                  </a:lnTo>
                  <a:lnTo>
                    <a:pt x="0" y="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4" name="Freeform 676"/>
            <p:cNvSpPr/>
            <p:nvPr/>
          </p:nvSpPr>
          <p:spPr bwMode="auto">
            <a:xfrm flipH="1" flipV="1">
              <a:off x="561221" y="6453084"/>
              <a:ext cx="39901" cy="32511"/>
            </a:xfrm>
            <a:custGeom>
              <a:avLst/>
              <a:gdLst>
                <a:gd name="T0" fmla="*/ 0 w 27"/>
                <a:gd name="T1" fmla="*/ 22 h 22"/>
                <a:gd name="T2" fmla="*/ 17 w 27"/>
                <a:gd name="T3" fmla="*/ 0 h 22"/>
                <a:gd name="T4" fmla="*/ 27 w 27"/>
                <a:gd name="T5" fmla="*/ 5 h 22"/>
                <a:gd name="T6" fmla="*/ 27 w 27"/>
                <a:gd name="T7" fmla="*/ 15 h 22"/>
                <a:gd name="T8" fmla="*/ 0 w 27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2">
                  <a:moveTo>
                    <a:pt x="0" y="22"/>
                  </a:moveTo>
                  <a:lnTo>
                    <a:pt x="17" y="0"/>
                  </a:lnTo>
                  <a:lnTo>
                    <a:pt x="27" y="5"/>
                  </a:lnTo>
                  <a:lnTo>
                    <a:pt x="27" y="15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5" name="Freeform 677"/>
            <p:cNvSpPr/>
            <p:nvPr/>
          </p:nvSpPr>
          <p:spPr bwMode="auto">
            <a:xfrm flipH="1" flipV="1">
              <a:off x="604078" y="6453084"/>
              <a:ext cx="38423" cy="35467"/>
            </a:xfrm>
            <a:custGeom>
              <a:avLst/>
              <a:gdLst>
                <a:gd name="T0" fmla="*/ 26 w 26"/>
                <a:gd name="T1" fmla="*/ 24 h 24"/>
                <a:gd name="T2" fmla="*/ 0 w 26"/>
                <a:gd name="T3" fmla="*/ 14 h 24"/>
                <a:gd name="T4" fmla="*/ 0 w 26"/>
                <a:gd name="T5" fmla="*/ 3 h 24"/>
                <a:gd name="T6" fmla="*/ 10 w 26"/>
                <a:gd name="T7" fmla="*/ 0 h 24"/>
                <a:gd name="T8" fmla="*/ 26 w 26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4">
                  <a:moveTo>
                    <a:pt x="26" y="24"/>
                  </a:moveTo>
                  <a:lnTo>
                    <a:pt x="0" y="14"/>
                  </a:lnTo>
                  <a:lnTo>
                    <a:pt x="0" y="3"/>
                  </a:lnTo>
                  <a:lnTo>
                    <a:pt x="10" y="0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6" name="Freeform 678"/>
            <p:cNvSpPr/>
            <p:nvPr/>
          </p:nvSpPr>
          <p:spPr bwMode="auto">
            <a:xfrm flipH="1" flipV="1">
              <a:off x="561221" y="6417617"/>
              <a:ext cx="39901" cy="35467"/>
            </a:xfrm>
            <a:custGeom>
              <a:avLst/>
              <a:gdLst>
                <a:gd name="T0" fmla="*/ 0 w 27"/>
                <a:gd name="T1" fmla="*/ 0 h 24"/>
                <a:gd name="T2" fmla="*/ 27 w 27"/>
                <a:gd name="T3" fmla="*/ 11 h 24"/>
                <a:gd name="T4" fmla="*/ 27 w 27"/>
                <a:gd name="T5" fmla="*/ 21 h 24"/>
                <a:gd name="T6" fmla="*/ 17 w 27"/>
                <a:gd name="T7" fmla="*/ 24 h 24"/>
                <a:gd name="T8" fmla="*/ 0 w 2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0"/>
                  </a:moveTo>
                  <a:lnTo>
                    <a:pt x="27" y="11"/>
                  </a:lnTo>
                  <a:lnTo>
                    <a:pt x="27" y="21"/>
                  </a:lnTo>
                  <a:lnTo>
                    <a:pt x="17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7" name="Freeform 679"/>
            <p:cNvSpPr/>
            <p:nvPr/>
          </p:nvSpPr>
          <p:spPr bwMode="auto">
            <a:xfrm flipH="1" flipV="1">
              <a:off x="575999" y="6453083"/>
              <a:ext cx="25123" cy="45812"/>
            </a:xfrm>
            <a:custGeom>
              <a:avLst/>
              <a:gdLst>
                <a:gd name="T0" fmla="*/ 0 w 17"/>
                <a:gd name="T1" fmla="*/ 31 h 31"/>
                <a:gd name="T2" fmla="*/ 1 w 17"/>
                <a:gd name="T3" fmla="*/ 3 h 31"/>
                <a:gd name="T4" fmla="*/ 12 w 17"/>
                <a:gd name="T5" fmla="*/ 0 h 31"/>
                <a:gd name="T6" fmla="*/ 17 w 17"/>
                <a:gd name="T7" fmla="*/ 9 h 31"/>
                <a:gd name="T8" fmla="*/ 0 w 17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1">
                  <a:moveTo>
                    <a:pt x="0" y="31"/>
                  </a:moveTo>
                  <a:lnTo>
                    <a:pt x="1" y="3"/>
                  </a:lnTo>
                  <a:lnTo>
                    <a:pt x="12" y="0"/>
                  </a:lnTo>
                  <a:lnTo>
                    <a:pt x="17" y="9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8" name="Freeform 680"/>
            <p:cNvSpPr/>
            <p:nvPr/>
          </p:nvSpPr>
          <p:spPr bwMode="auto">
            <a:xfrm flipH="1" flipV="1">
              <a:off x="601122" y="6407272"/>
              <a:ext cx="23645" cy="45812"/>
            </a:xfrm>
            <a:custGeom>
              <a:avLst/>
              <a:gdLst>
                <a:gd name="T0" fmla="*/ 16 w 16"/>
                <a:gd name="T1" fmla="*/ 0 h 31"/>
                <a:gd name="T2" fmla="*/ 16 w 16"/>
                <a:gd name="T3" fmla="*/ 30 h 31"/>
                <a:gd name="T4" fmla="*/ 5 w 16"/>
                <a:gd name="T5" fmla="*/ 31 h 31"/>
                <a:gd name="T6" fmla="*/ 0 w 16"/>
                <a:gd name="T7" fmla="*/ 23 h 31"/>
                <a:gd name="T8" fmla="*/ 16 w 1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1">
                  <a:moveTo>
                    <a:pt x="16" y="0"/>
                  </a:moveTo>
                  <a:lnTo>
                    <a:pt x="16" y="30"/>
                  </a:lnTo>
                  <a:lnTo>
                    <a:pt x="5" y="31"/>
                  </a:lnTo>
                  <a:lnTo>
                    <a:pt x="0" y="2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9" name="Freeform 681"/>
            <p:cNvSpPr/>
            <p:nvPr/>
          </p:nvSpPr>
          <p:spPr bwMode="auto">
            <a:xfrm flipH="1" flipV="1">
              <a:off x="550877" y="6436828"/>
              <a:ext cx="50245" cy="26600"/>
            </a:xfrm>
            <a:custGeom>
              <a:avLst/>
              <a:gdLst>
                <a:gd name="T0" fmla="*/ 0 w 34"/>
                <a:gd name="T1" fmla="*/ 7 h 18"/>
                <a:gd name="T2" fmla="*/ 27 w 34"/>
                <a:gd name="T3" fmla="*/ 18 h 18"/>
                <a:gd name="T4" fmla="*/ 34 w 34"/>
                <a:gd name="T5" fmla="*/ 9 h 18"/>
                <a:gd name="T6" fmla="*/ 27 w 34"/>
                <a:gd name="T7" fmla="*/ 0 h 18"/>
                <a:gd name="T8" fmla="*/ 0 w 34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8">
                  <a:moveTo>
                    <a:pt x="0" y="7"/>
                  </a:moveTo>
                  <a:lnTo>
                    <a:pt x="27" y="18"/>
                  </a:lnTo>
                  <a:lnTo>
                    <a:pt x="34" y="9"/>
                  </a:lnTo>
                  <a:lnTo>
                    <a:pt x="2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0" name="Freeform 682"/>
            <p:cNvSpPr/>
            <p:nvPr/>
          </p:nvSpPr>
          <p:spPr bwMode="auto">
            <a:xfrm flipH="1" flipV="1">
              <a:off x="824269" y="6386583"/>
              <a:ext cx="23645" cy="48768"/>
            </a:xfrm>
            <a:custGeom>
              <a:avLst/>
              <a:gdLst>
                <a:gd name="T0" fmla="*/ 0 w 16"/>
                <a:gd name="T1" fmla="*/ 0 h 33"/>
                <a:gd name="T2" fmla="*/ 16 w 16"/>
                <a:gd name="T3" fmla="*/ 25 h 33"/>
                <a:gd name="T4" fmla="*/ 10 w 16"/>
                <a:gd name="T5" fmla="*/ 33 h 33"/>
                <a:gd name="T6" fmla="*/ 0 w 16"/>
                <a:gd name="T7" fmla="*/ 30 h 33"/>
                <a:gd name="T8" fmla="*/ 0 w 16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3">
                  <a:moveTo>
                    <a:pt x="0" y="0"/>
                  </a:moveTo>
                  <a:lnTo>
                    <a:pt x="16" y="25"/>
                  </a:lnTo>
                  <a:lnTo>
                    <a:pt x="10" y="33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1" name="Freeform 683"/>
            <p:cNvSpPr/>
            <p:nvPr/>
          </p:nvSpPr>
          <p:spPr bwMode="auto">
            <a:xfrm flipH="1" flipV="1">
              <a:off x="847913" y="6436828"/>
              <a:ext cx="25123" cy="47289"/>
            </a:xfrm>
            <a:custGeom>
              <a:avLst/>
              <a:gdLst>
                <a:gd name="T0" fmla="*/ 17 w 17"/>
                <a:gd name="T1" fmla="*/ 32 h 32"/>
                <a:gd name="T2" fmla="*/ 0 w 17"/>
                <a:gd name="T3" fmla="*/ 7 h 32"/>
                <a:gd name="T4" fmla="*/ 7 w 17"/>
                <a:gd name="T5" fmla="*/ 0 h 32"/>
                <a:gd name="T6" fmla="*/ 17 w 17"/>
                <a:gd name="T7" fmla="*/ 4 h 32"/>
                <a:gd name="T8" fmla="*/ 17 w 17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17" y="32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7" y="4"/>
                  </a:lnTo>
                  <a:lnTo>
                    <a:pt x="17" y="3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2" name="Freeform 684"/>
            <p:cNvSpPr/>
            <p:nvPr/>
          </p:nvSpPr>
          <p:spPr bwMode="auto">
            <a:xfrm flipH="1" flipV="1">
              <a:off x="847913" y="6425006"/>
              <a:ext cx="51723" cy="28079"/>
            </a:xfrm>
            <a:custGeom>
              <a:avLst/>
              <a:gdLst>
                <a:gd name="T0" fmla="*/ 35 w 35"/>
                <a:gd name="T1" fmla="*/ 11 h 19"/>
                <a:gd name="T2" fmla="*/ 7 w 35"/>
                <a:gd name="T3" fmla="*/ 0 h 19"/>
                <a:gd name="T4" fmla="*/ 0 w 35"/>
                <a:gd name="T5" fmla="*/ 9 h 19"/>
                <a:gd name="T6" fmla="*/ 7 w 35"/>
                <a:gd name="T7" fmla="*/ 19 h 19"/>
                <a:gd name="T8" fmla="*/ 35 w 35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35" y="11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35" y="1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3" name="Freeform 685"/>
            <p:cNvSpPr/>
            <p:nvPr/>
          </p:nvSpPr>
          <p:spPr bwMode="auto">
            <a:xfrm flipH="1" flipV="1">
              <a:off x="847913" y="6404317"/>
              <a:ext cx="41378" cy="32511"/>
            </a:xfrm>
            <a:custGeom>
              <a:avLst/>
              <a:gdLst>
                <a:gd name="T0" fmla="*/ 28 w 28"/>
                <a:gd name="T1" fmla="*/ 0 h 22"/>
                <a:gd name="T2" fmla="*/ 11 w 28"/>
                <a:gd name="T3" fmla="*/ 22 h 22"/>
                <a:gd name="T4" fmla="*/ 0 w 28"/>
                <a:gd name="T5" fmla="*/ 19 h 22"/>
                <a:gd name="T6" fmla="*/ 0 w 28"/>
                <a:gd name="T7" fmla="*/ 8 h 22"/>
                <a:gd name="T8" fmla="*/ 28 w 2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2">
                  <a:moveTo>
                    <a:pt x="28" y="0"/>
                  </a:moveTo>
                  <a:lnTo>
                    <a:pt x="11" y="22"/>
                  </a:lnTo>
                  <a:lnTo>
                    <a:pt x="0" y="19"/>
                  </a:lnTo>
                  <a:lnTo>
                    <a:pt x="0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4" name="Freeform 686"/>
            <p:cNvSpPr/>
            <p:nvPr/>
          </p:nvSpPr>
          <p:spPr bwMode="auto">
            <a:xfrm flipH="1" flipV="1">
              <a:off x="809491" y="6436828"/>
              <a:ext cx="38423" cy="33990"/>
            </a:xfrm>
            <a:custGeom>
              <a:avLst/>
              <a:gdLst>
                <a:gd name="T0" fmla="*/ 0 w 26"/>
                <a:gd name="T1" fmla="*/ 23 h 23"/>
                <a:gd name="T2" fmla="*/ 16 w 26"/>
                <a:gd name="T3" fmla="*/ 0 h 23"/>
                <a:gd name="T4" fmla="*/ 26 w 26"/>
                <a:gd name="T5" fmla="*/ 4 h 23"/>
                <a:gd name="T6" fmla="*/ 26 w 26"/>
                <a:gd name="T7" fmla="*/ 14 h 23"/>
                <a:gd name="T8" fmla="*/ 0 w 26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0" y="23"/>
                  </a:moveTo>
                  <a:lnTo>
                    <a:pt x="16" y="0"/>
                  </a:lnTo>
                  <a:lnTo>
                    <a:pt x="26" y="4"/>
                  </a:lnTo>
                  <a:lnTo>
                    <a:pt x="26" y="14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5" name="Freeform 687"/>
            <p:cNvSpPr/>
            <p:nvPr/>
          </p:nvSpPr>
          <p:spPr bwMode="auto">
            <a:xfrm flipH="1" flipV="1">
              <a:off x="847913" y="6436828"/>
              <a:ext cx="41378" cy="36945"/>
            </a:xfrm>
            <a:custGeom>
              <a:avLst/>
              <a:gdLst>
                <a:gd name="T0" fmla="*/ 28 w 28"/>
                <a:gd name="T1" fmla="*/ 25 h 25"/>
                <a:gd name="T2" fmla="*/ 0 w 28"/>
                <a:gd name="T3" fmla="*/ 14 h 25"/>
                <a:gd name="T4" fmla="*/ 0 w 28"/>
                <a:gd name="T5" fmla="*/ 4 h 25"/>
                <a:gd name="T6" fmla="*/ 11 w 28"/>
                <a:gd name="T7" fmla="*/ 0 h 25"/>
                <a:gd name="T8" fmla="*/ 28 w 28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5">
                  <a:moveTo>
                    <a:pt x="28" y="25"/>
                  </a:moveTo>
                  <a:lnTo>
                    <a:pt x="0" y="14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8" y="2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6" name="Freeform 688"/>
            <p:cNvSpPr/>
            <p:nvPr/>
          </p:nvSpPr>
          <p:spPr bwMode="auto">
            <a:xfrm flipH="1" flipV="1">
              <a:off x="806535" y="6398405"/>
              <a:ext cx="41378" cy="36945"/>
            </a:xfrm>
            <a:custGeom>
              <a:avLst/>
              <a:gdLst>
                <a:gd name="T0" fmla="*/ 0 w 28"/>
                <a:gd name="T1" fmla="*/ 0 h 25"/>
                <a:gd name="T2" fmla="*/ 28 w 28"/>
                <a:gd name="T3" fmla="*/ 11 h 25"/>
                <a:gd name="T4" fmla="*/ 26 w 28"/>
                <a:gd name="T5" fmla="*/ 21 h 25"/>
                <a:gd name="T6" fmla="*/ 16 w 28"/>
                <a:gd name="T7" fmla="*/ 25 h 25"/>
                <a:gd name="T8" fmla="*/ 0 w 2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5">
                  <a:moveTo>
                    <a:pt x="0" y="0"/>
                  </a:moveTo>
                  <a:lnTo>
                    <a:pt x="28" y="11"/>
                  </a:lnTo>
                  <a:lnTo>
                    <a:pt x="26" y="21"/>
                  </a:lnTo>
                  <a:lnTo>
                    <a:pt x="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7" name="Freeform 689"/>
            <p:cNvSpPr/>
            <p:nvPr/>
          </p:nvSpPr>
          <p:spPr bwMode="auto">
            <a:xfrm flipH="1" flipV="1">
              <a:off x="824269" y="6436828"/>
              <a:ext cx="23645" cy="47289"/>
            </a:xfrm>
            <a:custGeom>
              <a:avLst/>
              <a:gdLst>
                <a:gd name="T0" fmla="*/ 0 w 16"/>
                <a:gd name="T1" fmla="*/ 32 h 32"/>
                <a:gd name="T2" fmla="*/ 0 w 16"/>
                <a:gd name="T3" fmla="*/ 4 h 32"/>
                <a:gd name="T4" fmla="*/ 10 w 16"/>
                <a:gd name="T5" fmla="*/ 0 h 32"/>
                <a:gd name="T6" fmla="*/ 16 w 16"/>
                <a:gd name="T7" fmla="*/ 9 h 32"/>
                <a:gd name="T8" fmla="*/ 0 w 16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2">
                  <a:moveTo>
                    <a:pt x="0" y="32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16" y="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8" name="Freeform 690"/>
            <p:cNvSpPr/>
            <p:nvPr/>
          </p:nvSpPr>
          <p:spPr bwMode="auto">
            <a:xfrm flipH="1" flipV="1">
              <a:off x="847913" y="6388061"/>
              <a:ext cx="25123" cy="47289"/>
            </a:xfrm>
            <a:custGeom>
              <a:avLst/>
              <a:gdLst>
                <a:gd name="T0" fmla="*/ 17 w 17"/>
                <a:gd name="T1" fmla="*/ 0 h 32"/>
                <a:gd name="T2" fmla="*/ 17 w 17"/>
                <a:gd name="T3" fmla="*/ 30 h 32"/>
                <a:gd name="T4" fmla="*/ 7 w 17"/>
                <a:gd name="T5" fmla="*/ 32 h 32"/>
                <a:gd name="T6" fmla="*/ 0 w 17"/>
                <a:gd name="T7" fmla="*/ 23 h 32"/>
                <a:gd name="T8" fmla="*/ 17 w 1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17" y="0"/>
                  </a:moveTo>
                  <a:lnTo>
                    <a:pt x="17" y="30"/>
                  </a:lnTo>
                  <a:lnTo>
                    <a:pt x="7" y="32"/>
                  </a:lnTo>
                  <a:lnTo>
                    <a:pt x="0" y="2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9" name="Freeform 691"/>
            <p:cNvSpPr/>
            <p:nvPr/>
          </p:nvSpPr>
          <p:spPr bwMode="auto">
            <a:xfrm flipH="1" flipV="1">
              <a:off x="799146" y="6419095"/>
              <a:ext cx="48768" cy="26600"/>
            </a:xfrm>
            <a:custGeom>
              <a:avLst/>
              <a:gdLst>
                <a:gd name="T0" fmla="*/ 0 w 33"/>
                <a:gd name="T1" fmla="*/ 7 h 18"/>
                <a:gd name="T2" fmla="*/ 28 w 33"/>
                <a:gd name="T3" fmla="*/ 18 h 18"/>
                <a:gd name="T4" fmla="*/ 33 w 33"/>
                <a:gd name="T5" fmla="*/ 9 h 18"/>
                <a:gd name="T6" fmla="*/ 28 w 33"/>
                <a:gd name="T7" fmla="*/ 0 h 18"/>
                <a:gd name="T8" fmla="*/ 0 w 33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0" y="7"/>
                  </a:moveTo>
                  <a:lnTo>
                    <a:pt x="28" y="18"/>
                  </a:lnTo>
                  <a:lnTo>
                    <a:pt x="33" y="9"/>
                  </a:lnTo>
                  <a:lnTo>
                    <a:pt x="28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0" name="Freeform 692"/>
            <p:cNvSpPr/>
            <p:nvPr/>
          </p:nvSpPr>
          <p:spPr bwMode="auto">
            <a:xfrm flipH="1" flipV="1">
              <a:off x="725256" y="6513673"/>
              <a:ext cx="25123" cy="47289"/>
            </a:xfrm>
            <a:custGeom>
              <a:avLst/>
              <a:gdLst>
                <a:gd name="T0" fmla="*/ 2 w 17"/>
                <a:gd name="T1" fmla="*/ 0 h 32"/>
                <a:gd name="T2" fmla="*/ 17 w 17"/>
                <a:gd name="T3" fmla="*/ 23 h 32"/>
                <a:gd name="T4" fmla="*/ 10 w 17"/>
                <a:gd name="T5" fmla="*/ 32 h 32"/>
                <a:gd name="T6" fmla="*/ 0 w 17"/>
                <a:gd name="T7" fmla="*/ 28 h 32"/>
                <a:gd name="T8" fmla="*/ 2 w 1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2" y="0"/>
                  </a:moveTo>
                  <a:lnTo>
                    <a:pt x="17" y="23"/>
                  </a:lnTo>
                  <a:lnTo>
                    <a:pt x="10" y="32"/>
                  </a:lnTo>
                  <a:lnTo>
                    <a:pt x="0" y="2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1" name="Freeform 693"/>
            <p:cNvSpPr/>
            <p:nvPr/>
          </p:nvSpPr>
          <p:spPr bwMode="auto">
            <a:xfrm flipH="1" flipV="1">
              <a:off x="747423" y="6565396"/>
              <a:ext cx="23645" cy="48768"/>
            </a:xfrm>
            <a:custGeom>
              <a:avLst/>
              <a:gdLst>
                <a:gd name="T0" fmla="*/ 16 w 16"/>
                <a:gd name="T1" fmla="*/ 33 h 33"/>
                <a:gd name="T2" fmla="*/ 0 w 16"/>
                <a:gd name="T3" fmla="*/ 9 h 33"/>
                <a:gd name="T4" fmla="*/ 5 w 16"/>
                <a:gd name="T5" fmla="*/ 0 h 33"/>
                <a:gd name="T6" fmla="*/ 16 w 16"/>
                <a:gd name="T7" fmla="*/ 3 h 33"/>
                <a:gd name="T8" fmla="*/ 16 w 16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3">
                  <a:moveTo>
                    <a:pt x="16" y="33"/>
                  </a:moveTo>
                  <a:lnTo>
                    <a:pt x="0" y="9"/>
                  </a:lnTo>
                  <a:lnTo>
                    <a:pt x="5" y="0"/>
                  </a:lnTo>
                  <a:lnTo>
                    <a:pt x="16" y="3"/>
                  </a:lnTo>
                  <a:lnTo>
                    <a:pt x="16" y="3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2" name="Freeform 694"/>
            <p:cNvSpPr/>
            <p:nvPr/>
          </p:nvSpPr>
          <p:spPr bwMode="auto">
            <a:xfrm flipH="1" flipV="1">
              <a:off x="747423" y="6555052"/>
              <a:ext cx="48768" cy="26600"/>
            </a:xfrm>
            <a:custGeom>
              <a:avLst/>
              <a:gdLst>
                <a:gd name="T0" fmla="*/ 33 w 33"/>
                <a:gd name="T1" fmla="*/ 11 h 18"/>
                <a:gd name="T2" fmla="*/ 5 w 33"/>
                <a:gd name="T3" fmla="*/ 0 h 18"/>
                <a:gd name="T4" fmla="*/ 0 w 33"/>
                <a:gd name="T5" fmla="*/ 9 h 18"/>
                <a:gd name="T6" fmla="*/ 5 w 33"/>
                <a:gd name="T7" fmla="*/ 18 h 18"/>
                <a:gd name="T8" fmla="*/ 33 w 33"/>
                <a:gd name="T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33" y="11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5" y="18"/>
                  </a:lnTo>
                  <a:lnTo>
                    <a:pt x="33" y="1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3" name="Freeform 695"/>
            <p:cNvSpPr/>
            <p:nvPr/>
          </p:nvSpPr>
          <p:spPr bwMode="auto">
            <a:xfrm flipH="1" flipV="1">
              <a:off x="747423" y="6534362"/>
              <a:ext cx="41378" cy="31034"/>
            </a:xfrm>
            <a:custGeom>
              <a:avLst/>
              <a:gdLst>
                <a:gd name="T0" fmla="*/ 28 w 28"/>
                <a:gd name="T1" fmla="*/ 0 h 21"/>
                <a:gd name="T2" fmla="*/ 10 w 28"/>
                <a:gd name="T3" fmla="*/ 21 h 21"/>
                <a:gd name="T4" fmla="*/ 0 w 28"/>
                <a:gd name="T5" fmla="*/ 17 h 21"/>
                <a:gd name="T6" fmla="*/ 0 w 28"/>
                <a:gd name="T7" fmla="*/ 7 h 21"/>
                <a:gd name="T8" fmla="*/ 28 w 2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28" y="0"/>
                  </a:moveTo>
                  <a:lnTo>
                    <a:pt x="10" y="21"/>
                  </a:lnTo>
                  <a:lnTo>
                    <a:pt x="0" y="17"/>
                  </a:lnTo>
                  <a:lnTo>
                    <a:pt x="0" y="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4" name="Freeform 696"/>
            <p:cNvSpPr/>
            <p:nvPr/>
          </p:nvSpPr>
          <p:spPr bwMode="auto">
            <a:xfrm flipH="1" flipV="1">
              <a:off x="707522" y="6565396"/>
              <a:ext cx="39901" cy="33990"/>
            </a:xfrm>
            <a:custGeom>
              <a:avLst/>
              <a:gdLst>
                <a:gd name="T0" fmla="*/ 0 w 27"/>
                <a:gd name="T1" fmla="*/ 23 h 23"/>
                <a:gd name="T2" fmla="*/ 17 w 27"/>
                <a:gd name="T3" fmla="*/ 0 h 23"/>
                <a:gd name="T4" fmla="*/ 27 w 27"/>
                <a:gd name="T5" fmla="*/ 4 h 23"/>
                <a:gd name="T6" fmla="*/ 26 w 27"/>
                <a:gd name="T7" fmla="*/ 14 h 23"/>
                <a:gd name="T8" fmla="*/ 0 w 27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lnTo>
                    <a:pt x="17" y="0"/>
                  </a:lnTo>
                  <a:lnTo>
                    <a:pt x="27" y="4"/>
                  </a:lnTo>
                  <a:lnTo>
                    <a:pt x="26" y="14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5" name="Freeform 697"/>
            <p:cNvSpPr/>
            <p:nvPr/>
          </p:nvSpPr>
          <p:spPr bwMode="auto">
            <a:xfrm flipH="1" flipV="1">
              <a:off x="747423" y="6565397"/>
              <a:ext cx="38423" cy="35467"/>
            </a:xfrm>
            <a:custGeom>
              <a:avLst/>
              <a:gdLst>
                <a:gd name="T0" fmla="*/ 26 w 26"/>
                <a:gd name="T1" fmla="*/ 24 h 24"/>
                <a:gd name="T2" fmla="*/ 0 w 26"/>
                <a:gd name="T3" fmla="*/ 13 h 24"/>
                <a:gd name="T4" fmla="*/ 0 w 26"/>
                <a:gd name="T5" fmla="*/ 3 h 24"/>
                <a:gd name="T6" fmla="*/ 10 w 26"/>
                <a:gd name="T7" fmla="*/ 0 h 24"/>
                <a:gd name="T8" fmla="*/ 26 w 26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4">
                  <a:moveTo>
                    <a:pt x="26" y="24"/>
                  </a:moveTo>
                  <a:lnTo>
                    <a:pt x="0" y="13"/>
                  </a:lnTo>
                  <a:lnTo>
                    <a:pt x="0" y="3"/>
                  </a:lnTo>
                  <a:lnTo>
                    <a:pt x="10" y="0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6" name="Freeform 698"/>
            <p:cNvSpPr/>
            <p:nvPr/>
          </p:nvSpPr>
          <p:spPr bwMode="auto">
            <a:xfrm flipH="1" flipV="1">
              <a:off x="709001" y="6532885"/>
              <a:ext cx="38423" cy="32511"/>
            </a:xfrm>
            <a:custGeom>
              <a:avLst/>
              <a:gdLst>
                <a:gd name="T0" fmla="*/ 0 w 26"/>
                <a:gd name="T1" fmla="*/ 0 h 22"/>
                <a:gd name="T2" fmla="*/ 26 w 26"/>
                <a:gd name="T3" fmla="*/ 9 h 22"/>
                <a:gd name="T4" fmla="*/ 26 w 26"/>
                <a:gd name="T5" fmla="*/ 19 h 22"/>
                <a:gd name="T6" fmla="*/ 15 w 26"/>
                <a:gd name="T7" fmla="*/ 22 h 22"/>
                <a:gd name="T8" fmla="*/ 0 w 2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0" y="0"/>
                  </a:moveTo>
                  <a:lnTo>
                    <a:pt x="26" y="9"/>
                  </a:lnTo>
                  <a:lnTo>
                    <a:pt x="26" y="19"/>
                  </a:lnTo>
                  <a:lnTo>
                    <a:pt x="15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7" name="Freeform 699"/>
            <p:cNvSpPr/>
            <p:nvPr/>
          </p:nvSpPr>
          <p:spPr bwMode="auto">
            <a:xfrm flipH="1" flipV="1">
              <a:off x="722300" y="6565396"/>
              <a:ext cx="25123" cy="48768"/>
            </a:xfrm>
            <a:custGeom>
              <a:avLst/>
              <a:gdLst>
                <a:gd name="T0" fmla="*/ 0 w 17"/>
                <a:gd name="T1" fmla="*/ 33 h 33"/>
                <a:gd name="T2" fmla="*/ 0 w 17"/>
                <a:gd name="T3" fmla="*/ 3 h 33"/>
                <a:gd name="T4" fmla="*/ 10 w 17"/>
                <a:gd name="T5" fmla="*/ 0 h 33"/>
                <a:gd name="T6" fmla="*/ 17 w 17"/>
                <a:gd name="T7" fmla="*/ 10 h 33"/>
                <a:gd name="T8" fmla="*/ 0 w 17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3">
                  <a:moveTo>
                    <a:pt x="0" y="33"/>
                  </a:moveTo>
                  <a:lnTo>
                    <a:pt x="0" y="3"/>
                  </a:lnTo>
                  <a:lnTo>
                    <a:pt x="10" y="0"/>
                  </a:lnTo>
                  <a:lnTo>
                    <a:pt x="17" y="1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8" name="Freeform 700"/>
            <p:cNvSpPr/>
            <p:nvPr/>
          </p:nvSpPr>
          <p:spPr bwMode="auto">
            <a:xfrm flipH="1" flipV="1">
              <a:off x="747423" y="6513673"/>
              <a:ext cx="26600" cy="47289"/>
            </a:xfrm>
            <a:custGeom>
              <a:avLst/>
              <a:gdLst>
                <a:gd name="T0" fmla="*/ 18 w 18"/>
                <a:gd name="T1" fmla="*/ 0 h 32"/>
                <a:gd name="T2" fmla="*/ 16 w 18"/>
                <a:gd name="T3" fmla="*/ 28 h 32"/>
                <a:gd name="T4" fmla="*/ 6 w 18"/>
                <a:gd name="T5" fmla="*/ 32 h 32"/>
                <a:gd name="T6" fmla="*/ 0 w 18"/>
                <a:gd name="T7" fmla="*/ 23 h 32"/>
                <a:gd name="T8" fmla="*/ 18 w 1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8" y="0"/>
                  </a:moveTo>
                  <a:lnTo>
                    <a:pt x="16" y="28"/>
                  </a:lnTo>
                  <a:lnTo>
                    <a:pt x="6" y="32"/>
                  </a:lnTo>
                  <a:lnTo>
                    <a:pt x="0" y="2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C7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9" name="Freeform 701"/>
            <p:cNvSpPr/>
            <p:nvPr/>
          </p:nvSpPr>
          <p:spPr bwMode="auto">
            <a:xfrm flipH="1" flipV="1">
              <a:off x="698656" y="6552096"/>
              <a:ext cx="48768" cy="26600"/>
            </a:xfrm>
            <a:custGeom>
              <a:avLst/>
              <a:gdLst>
                <a:gd name="T0" fmla="*/ 0 w 33"/>
                <a:gd name="T1" fmla="*/ 9 h 18"/>
                <a:gd name="T2" fmla="*/ 26 w 33"/>
                <a:gd name="T3" fmla="*/ 18 h 18"/>
                <a:gd name="T4" fmla="*/ 33 w 33"/>
                <a:gd name="T5" fmla="*/ 9 h 18"/>
                <a:gd name="T6" fmla="*/ 26 w 33"/>
                <a:gd name="T7" fmla="*/ 0 h 18"/>
                <a:gd name="T8" fmla="*/ 0 w 33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0" y="9"/>
                  </a:moveTo>
                  <a:lnTo>
                    <a:pt x="26" y="18"/>
                  </a:lnTo>
                  <a:lnTo>
                    <a:pt x="33" y="9"/>
                  </a:lnTo>
                  <a:lnTo>
                    <a:pt x="2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0" name="Freeform 702"/>
            <p:cNvSpPr/>
            <p:nvPr/>
          </p:nvSpPr>
          <p:spPr bwMode="auto">
            <a:xfrm flipH="1" flipV="1">
              <a:off x="979437" y="6125014"/>
              <a:ext cx="112312" cy="76845"/>
            </a:xfrm>
            <a:custGeom>
              <a:avLst/>
              <a:gdLst>
                <a:gd name="T0" fmla="*/ 27 w 44"/>
                <a:gd name="T1" fmla="*/ 21 h 30"/>
                <a:gd name="T2" fmla="*/ 11 w 44"/>
                <a:gd name="T3" fmla="*/ 27 h 30"/>
                <a:gd name="T4" fmla="*/ 3 w 44"/>
                <a:gd name="T5" fmla="*/ 24 h 30"/>
                <a:gd name="T6" fmla="*/ 6 w 44"/>
                <a:gd name="T7" fmla="*/ 15 h 30"/>
                <a:gd name="T8" fmla="*/ 33 w 44"/>
                <a:gd name="T9" fmla="*/ 3 h 30"/>
                <a:gd name="T10" fmla="*/ 42 w 44"/>
                <a:gd name="T11" fmla="*/ 7 h 30"/>
                <a:gd name="T12" fmla="*/ 42 w 44"/>
                <a:gd name="T13" fmla="*/ 7 h 30"/>
                <a:gd name="T14" fmla="*/ 40 w 44"/>
                <a:gd name="T15" fmla="*/ 12 h 30"/>
                <a:gd name="T16" fmla="*/ 19 w 44"/>
                <a:gd name="T17" fmla="*/ 21 h 30"/>
                <a:gd name="T18" fmla="*/ 14 w 44"/>
                <a:gd name="T19" fmla="*/ 20 h 30"/>
                <a:gd name="T20" fmla="*/ 16 w 44"/>
                <a:gd name="T21" fmla="*/ 15 h 30"/>
                <a:gd name="T22" fmla="*/ 31 w 44"/>
                <a:gd name="T23" fmla="*/ 8 h 30"/>
                <a:gd name="T24" fmla="*/ 31 w 44"/>
                <a:gd name="T25" fmla="*/ 7 h 30"/>
                <a:gd name="T26" fmla="*/ 16 w 44"/>
                <a:gd name="T27" fmla="*/ 13 h 30"/>
                <a:gd name="T28" fmla="*/ 13 w 44"/>
                <a:gd name="T29" fmla="*/ 20 h 30"/>
                <a:gd name="T30" fmla="*/ 20 w 44"/>
                <a:gd name="T31" fmla="*/ 23 h 30"/>
                <a:gd name="T32" fmla="*/ 41 w 44"/>
                <a:gd name="T33" fmla="*/ 13 h 30"/>
                <a:gd name="T34" fmla="*/ 43 w 44"/>
                <a:gd name="T35" fmla="*/ 6 h 30"/>
                <a:gd name="T36" fmla="*/ 43 w 44"/>
                <a:gd name="T37" fmla="*/ 6 h 30"/>
                <a:gd name="T38" fmla="*/ 32 w 44"/>
                <a:gd name="T39" fmla="*/ 2 h 30"/>
                <a:gd name="T40" fmla="*/ 5 w 44"/>
                <a:gd name="T41" fmla="*/ 14 h 30"/>
                <a:gd name="T42" fmla="*/ 1 w 44"/>
                <a:gd name="T43" fmla="*/ 25 h 30"/>
                <a:gd name="T44" fmla="*/ 12 w 44"/>
                <a:gd name="T45" fmla="*/ 29 h 30"/>
                <a:gd name="T46" fmla="*/ 27 w 44"/>
                <a:gd name="T47" fmla="*/ 22 h 30"/>
                <a:gd name="T48" fmla="*/ 27 w 44"/>
                <a:gd name="T49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" h="30">
                  <a:moveTo>
                    <a:pt x="27" y="21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8" y="29"/>
                    <a:pt x="4" y="27"/>
                    <a:pt x="3" y="24"/>
                  </a:cubicBezTo>
                  <a:cubicBezTo>
                    <a:pt x="1" y="21"/>
                    <a:pt x="3" y="17"/>
                    <a:pt x="6" y="1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6" y="2"/>
                    <a:pt x="40" y="3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9"/>
                    <a:pt x="42" y="11"/>
                    <a:pt x="40" y="1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7" y="22"/>
                    <a:pt x="15" y="21"/>
                    <a:pt x="14" y="20"/>
                  </a:cubicBezTo>
                  <a:cubicBezTo>
                    <a:pt x="14" y="18"/>
                    <a:pt x="14" y="16"/>
                    <a:pt x="16" y="15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3" y="15"/>
                    <a:pt x="12" y="18"/>
                    <a:pt x="13" y="20"/>
                  </a:cubicBezTo>
                  <a:cubicBezTo>
                    <a:pt x="14" y="23"/>
                    <a:pt x="17" y="24"/>
                    <a:pt x="20" y="2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3" y="12"/>
                    <a:pt x="44" y="9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1" y="2"/>
                    <a:pt x="36" y="0"/>
                    <a:pt x="32" y="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" y="16"/>
                    <a:pt x="0" y="20"/>
                    <a:pt x="1" y="25"/>
                  </a:cubicBezTo>
                  <a:cubicBezTo>
                    <a:pt x="3" y="29"/>
                    <a:pt x="8" y="30"/>
                    <a:pt x="12" y="29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21"/>
                  </a:lnTo>
                  <a:close/>
                </a:path>
              </a:pathLst>
            </a:custGeom>
            <a:solidFill>
              <a:srgbClr val="DE2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1" name="Freeform 703"/>
            <p:cNvSpPr/>
            <p:nvPr/>
          </p:nvSpPr>
          <p:spPr bwMode="auto">
            <a:xfrm flipH="1" flipV="1">
              <a:off x="596688" y="6091024"/>
              <a:ext cx="51723" cy="118224"/>
            </a:xfrm>
            <a:custGeom>
              <a:avLst/>
              <a:gdLst>
                <a:gd name="T0" fmla="*/ 18 w 20"/>
                <a:gd name="T1" fmla="*/ 22 h 46"/>
                <a:gd name="T2" fmla="*/ 15 w 20"/>
                <a:gd name="T3" fmla="*/ 39 h 46"/>
                <a:gd name="T4" fmla="*/ 7 w 20"/>
                <a:gd name="T5" fmla="*/ 44 h 46"/>
                <a:gd name="T6" fmla="*/ 2 w 20"/>
                <a:gd name="T7" fmla="*/ 36 h 46"/>
                <a:gd name="T8" fmla="*/ 7 w 20"/>
                <a:gd name="T9" fmla="*/ 8 h 46"/>
                <a:gd name="T10" fmla="*/ 15 w 20"/>
                <a:gd name="T11" fmla="*/ 2 h 46"/>
                <a:gd name="T12" fmla="*/ 15 w 20"/>
                <a:gd name="T13" fmla="*/ 2 h 46"/>
                <a:gd name="T14" fmla="*/ 18 w 20"/>
                <a:gd name="T15" fmla="*/ 6 h 46"/>
                <a:gd name="T16" fmla="*/ 14 w 20"/>
                <a:gd name="T17" fmla="*/ 29 h 46"/>
                <a:gd name="T18" fmla="*/ 10 w 20"/>
                <a:gd name="T19" fmla="*/ 32 h 46"/>
                <a:gd name="T20" fmla="*/ 7 w 20"/>
                <a:gd name="T21" fmla="*/ 28 h 46"/>
                <a:gd name="T22" fmla="*/ 10 w 20"/>
                <a:gd name="T23" fmla="*/ 11 h 46"/>
                <a:gd name="T24" fmla="*/ 9 w 20"/>
                <a:gd name="T25" fmla="*/ 11 h 46"/>
                <a:gd name="T26" fmla="*/ 6 w 20"/>
                <a:gd name="T27" fmla="*/ 27 h 46"/>
                <a:gd name="T28" fmla="*/ 10 w 20"/>
                <a:gd name="T29" fmla="*/ 33 h 46"/>
                <a:gd name="T30" fmla="*/ 16 w 20"/>
                <a:gd name="T31" fmla="*/ 29 h 46"/>
                <a:gd name="T32" fmla="*/ 20 w 20"/>
                <a:gd name="T33" fmla="*/ 7 h 46"/>
                <a:gd name="T34" fmla="*/ 15 w 20"/>
                <a:gd name="T35" fmla="*/ 1 h 46"/>
                <a:gd name="T36" fmla="*/ 15 w 20"/>
                <a:gd name="T37" fmla="*/ 1 h 46"/>
                <a:gd name="T38" fmla="*/ 5 w 20"/>
                <a:gd name="T39" fmla="*/ 7 h 46"/>
                <a:gd name="T40" fmla="*/ 0 w 20"/>
                <a:gd name="T41" fmla="*/ 36 h 46"/>
                <a:gd name="T42" fmla="*/ 7 w 20"/>
                <a:gd name="T43" fmla="*/ 46 h 46"/>
                <a:gd name="T44" fmla="*/ 16 w 20"/>
                <a:gd name="T45" fmla="*/ 39 h 46"/>
                <a:gd name="T46" fmla="*/ 19 w 20"/>
                <a:gd name="T47" fmla="*/ 22 h 46"/>
                <a:gd name="T48" fmla="*/ 18 w 20"/>
                <a:gd name="T4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46">
                  <a:moveTo>
                    <a:pt x="18" y="22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14" y="42"/>
                    <a:pt x="11" y="45"/>
                    <a:pt x="7" y="44"/>
                  </a:cubicBezTo>
                  <a:cubicBezTo>
                    <a:pt x="4" y="43"/>
                    <a:pt x="1" y="40"/>
                    <a:pt x="2" y="36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4"/>
                    <a:pt x="11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3"/>
                    <a:pt x="18" y="5"/>
                    <a:pt x="18" y="6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1"/>
                    <a:pt x="12" y="32"/>
                    <a:pt x="10" y="32"/>
                  </a:cubicBezTo>
                  <a:cubicBezTo>
                    <a:pt x="8" y="32"/>
                    <a:pt x="7" y="30"/>
                    <a:pt x="7" y="28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30"/>
                    <a:pt x="7" y="33"/>
                    <a:pt x="10" y="33"/>
                  </a:cubicBezTo>
                  <a:cubicBezTo>
                    <a:pt x="12" y="34"/>
                    <a:pt x="15" y="32"/>
                    <a:pt x="16" y="2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4"/>
                    <a:pt x="18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0" y="0"/>
                    <a:pt x="6" y="3"/>
                    <a:pt x="5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1"/>
                    <a:pt x="2" y="45"/>
                    <a:pt x="7" y="46"/>
                  </a:cubicBezTo>
                  <a:cubicBezTo>
                    <a:pt x="11" y="46"/>
                    <a:pt x="15" y="43"/>
                    <a:pt x="16" y="39"/>
                  </a:cubicBezTo>
                  <a:cubicBezTo>
                    <a:pt x="19" y="22"/>
                    <a:pt x="19" y="22"/>
                    <a:pt x="19" y="22"/>
                  </a:cubicBezTo>
                  <a:lnTo>
                    <a:pt x="18" y="22"/>
                  </a:lnTo>
                  <a:close/>
                </a:path>
              </a:pathLst>
            </a:custGeom>
            <a:solidFill>
              <a:srgbClr val="DE2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2" name="Freeform 704"/>
            <p:cNvSpPr/>
            <p:nvPr/>
          </p:nvSpPr>
          <p:spPr bwMode="auto">
            <a:xfrm flipH="1" flipV="1">
              <a:off x="785846" y="5972800"/>
              <a:ext cx="121179" cy="118224"/>
            </a:xfrm>
            <a:custGeom>
              <a:avLst/>
              <a:gdLst>
                <a:gd name="T0" fmla="*/ 70 w 82"/>
                <a:gd name="T1" fmla="*/ 35 h 80"/>
                <a:gd name="T2" fmla="*/ 68 w 82"/>
                <a:gd name="T3" fmla="*/ 38 h 80"/>
                <a:gd name="T4" fmla="*/ 38 w 82"/>
                <a:gd name="T5" fmla="*/ 14 h 80"/>
                <a:gd name="T6" fmla="*/ 42 w 82"/>
                <a:gd name="T7" fmla="*/ 10 h 80"/>
                <a:gd name="T8" fmla="*/ 28 w 82"/>
                <a:gd name="T9" fmla="*/ 0 h 80"/>
                <a:gd name="T10" fmla="*/ 0 w 82"/>
                <a:gd name="T11" fmla="*/ 36 h 80"/>
                <a:gd name="T12" fmla="*/ 52 w 82"/>
                <a:gd name="T13" fmla="*/ 80 h 80"/>
                <a:gd name="T14" fmla="*/ 82 w 82"/>
                <a:gd name="T15" fmla="*/ 45 h 80"/>
                <a:gd name="T16" fmla="*/ 70 w 82"/>
                <a:gd name="T17" fmla="*/ 3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0">
                  <a:moveTo>
                    <a:pt x="70" y="35"/>
                  </a:moveTo>
                  <a:lnTo>
                    <a:pt x="68" y="38"/>
                  </a:lnTo>
                  <a:lnTo>
                    <a:pt x="38" y="14"/>
                  </a:lnTo>
                  <a:lnTo>
                    <a:pt x="42" y="10"/>
                  </a:lnTo>
                  <a:lnTo>
                    <a:pt x="28" y="0"/>
                  </a:lnTo>
                  <a:lnTo>
                    <a:pt x="0" y="36"/>
                  </a:lnTo>
                  <a:lnTo>
                    <a:pt x="52" y="80"/>
                  </a:lnTo>
                  <a:lnTo>
                    <a:pt x="82" y="45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286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3" name="Freeform 705"/>
            <p:cNvSpPr/>
            <p:nvPr/>
          </p:nvSpPr>
          <p:spPr bwMode="auto">
            <a:xfrm flipH="1" flipV="1">
              <a:off x="785846" y="5972800"/>
              <a:ext cx="79801" cy="118224"/>
            </a:xfrm>
            <a:custGeom>
              <a:avLst/>
              <a:gdLst>
                <a:gd name="T0" fmla="*/ 42 w 54"/>
                <a:gd name="T1" fmla="*/ 35 h 80"/>
                <a:gd name="T2" fmla="*/ 40 w 54"/>
                <a:gd name="T3" fmla="*/ 38 h 80"/>
                <a:gd name="T4" fmla="*/ 10 w 54"/>
                <a:gd name="T5" fmla="*/ 14 h 80"/>
                <a:gd name="T6" fmla="*/ 14 w 54"/>
                <a:gd name="T7" fmla="*/ 10 h 80"/>
                <a:gd name="T8" fmla="*/ 0 w 54"/>
                <a:gd name="T9" fmla="*/ 0 h 80"/>
                <a:gd name="T10" fmla="*/ 24 w 54"/>
                <a:gd name="T11" fmla="*/ 80 h 80"/>
                <a:gd name="T12" fmla="*/ 54 w 54"/>
                <a:gd name="T13" fmla="*/ 45 h 80"/>
                <a:gd name="T14" fmla="*/ 42 w 54"/>
                <a:gd name="T15" fmla="*/ 3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80">
                  <a:moveTo>
                    <a:pt x="42" y="35"/>
                  </a:moveTo>
                  <a:lnTo>
                    <a:pt x="40" y="38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0" y="0"/>
                  </a:lnTo>
                  <a:lnTo>
                    <a:pt x="24" y="80"/>
                  </a:lnTo>
                  <a:lnTo>
                    <a:pt x="5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4" name="Freeform 706"/>
            <p:cNvSpPr/>
            <p:nvPr/>
          </p:nvSpPr>
          <p:spPr bwMode="auto">
            <a:xfrm flipH="1" flipV="1">
              <a:off x="803579" y="5937333"/>
              <a:ext cx="127090" cy="135957"/>
            </a:xfrm>
            <a:custGeom>
              <a:avLst/>
              <a:gdLst>
                <a:gd name="T0" fmla="*/ 32 w 49"/>
                <a:gd name="T1" fmla="*/ 2 h 53"/>
                <a:gd name="T2" fmla="*/ 14 w 49"/>
                <a:gd name="T3" fmla="*/ 32 h 53"/>
                <a:gd name="T4" fmla="*/ 14 w 49"/>
                <a:gd name="T5" fmla="*/ 32 h 53"/>
                <a:gd name="T6" fmla="*/ 4 w 49"/>
                <a:gd name="T7" fmla="*/ 35 h 53"/>
                <a:gd name="T8" fmla="*/ 5 w 49"/>
                <a:gd name="T9" fmla="*/ 49 h 53"/>
                <a:gd name="T10" fmla="*/ 5 w 49"/>
                <a:gd name="T11" fmla="*/ 49 h 53"/>
                <a:gd name="T12" fmla="*/ 5 w 49"/>
                <a:gd name="T13" fmla="*/ 49 h 53"/>
                <a:gd name="T14" fmla="*/ 20 w 49"/>
                <a:gd name="T15" fmla="*/ 48 h 53"/>
                <a:gd name="T16" fmla="*/ 21 w 49"/>
                <a:gd name="T17" fmla="*/ 38 h 53"/>
                <a:gd name="T18" fmla="*/ 21 w 49"/>
                <a:gd name="T19" fmla="*/ 37 h 53"/>
                <a:gd name="T20" fmla="*/ 47 w 49"/>
                <a:gd name="T21" fmla="*/ 14 h 53"/>
                <a:gd name="T22" fmla="*/ 48 w 49"/>
                <a:gd name="T23" fmla="*/ 15 h 53"/>
                <a:gd name="T24" fmla="*/ 49 w 49"/>
                <a:gd name="T25" fmla="*/ 13 h 53"/>
                <a:gd name="T26" fmla="*/ 47 w 49"/>
                <a:gd name="T27" fmla="*/ 12 h 53"/>
                <a:gd name="T28" fmla="*/ 20 w 49"/>
                <a:gd name="T29" fmla="*/ 36 h 53"/>
                <a:gd name="T30" fmla="*/ 20 w 49"/>
                <a:gd name="T31" fmla="*/ 36 h 53"/>
                <a:gd name="T32" fmla="*/ 19 w 49"/>
                <a:gd name="T33" fmla="*/ 39 h 53"/>
                <a:gd name="T34" fmla="*/ 19 w 49"/>
                <a:gd name="T35" fmla="*/ 47 h 53"/>
                <a:gd name="T36" fmla="*/ 6 w 49"/>
                <a:gd name="T37" fmla="*/ 48 h 53"/>
                <a:gd name="T38" fmla="*/ 6 w 49"/>
                <a:gd name="T39" fmla="*/ 36 h 53"/>
                <a:gd name="T40" fmla="*/ 13 w 49"/>
                <a:gd name="T41" fmla="*/ 34 h 53"/>
                <a:gd name="T42" fmla="*/ 16 w 49"/>
                <a:gd name="T43" fmla="*/ 33 h 53"/>
                <a:gd name="T44" fmla="*/ 34 w 49"/>
                <a:gd name="T45" fmla="*/ 1 h 53"/>
                <a:gd name="T46" fmla="*/ 32 w 49"/>
                <a:gd name="T47" fmla="*/ 0 h 53"/>
                <a:gd name="T48" fmla="*/ 31 w 49"/>
                <a:gd name="T49" fmla="*/ 1 h 53"/>
                <a:gd name="T50" fmla="*/ 32 w 49"/>
                <a:gd name="T51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53">
                  <a:moveTo>
                    <a:pt x="32" y="2"/>
                  </a:move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0" y="31"/>
                    <a:pt x="7" y="32"/>
                    <a:pt x="4" y="35"/>
                  </a:cubicBezTo>
                  <a:cubicBezTo>
                    <a:pt x="0" y="41"/>
                    <a:pt x="2" y="46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9" y="53"/>
                    <a:pt x="15" y="53"/>
                    <a:pt x="20" y="48"/>
                  </a:cubicBezTo>
                  <a:cubicBezTo>
                    <a:pt x="22" y="45"/>
                    <a:pt x="22" y="41"/>
                    <a:pt x="21" y="38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21" y="41"/>
                    <a:pt x="20" y="44"/>
                    <a:pt x="19" y="47"/>
                  </a:cubicBezTo>
                  <a:cubicBezTo>
                    <a:pt x="14" y="52"/>
                    <a:pt x="9" y="51"/>
                    <a:pt x="6" y="48"/>
                  </a:cubicBezTo>
                  <a:cubicBezTo>
                    <a:pt x="3" y="46"/>
                    <a:pt x="1" y="41"/>
                    <a:pt x="6" y="36"/>
                  </a:cubicBezTo>
                  <a:cubicBezTo>
                    <a:pt x="7" y="34"/>
                    <a:pt x="10" y="33"/>
                    <a:pt x="13" y="34"/>
                  </a:cubicBezTo>
                  <a:cubicBezTo>
                    <a:pt x="14" y="34"/>
                    <a:pt x="15" y="33"/>
                    <a:pt x="16" y="33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1"/>
                    <a:pt x="31" y="1"/>
                    <a:pt x="31" y="1"/>
                  </a:cubicBezTo>
                  <a:lnTo>
                    <a:pt x="32" y="2"/>
                  </a:lnTo>
                  <a:close/>
                </a:path>
              </a:pathLst>
            </a:custGeom>
            <a:solidFill>
              <a:srgbClr val="CD9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5" name="Freeform 707"/>
            <p:cNvSpPr/>
            <p:nvPr/>
          </p:nvSpPr>
          <p:spPr bwMode="auto">
            <a:xfrm flipH="1" flipV="1">
              <a:off x="1153816" y="6637808"/>
              <a:ext cx="63546" cy="32511"/>
            </a:xfrm>
            <a:custGeom>
              <a:avLst/>
              <a:gdLst>
                <a:gd name="T0" fmla="*/ 31 w 43"/>
                <a:gd name="T1" fmla="*/ 21 h 22"/>
                <a:gd name="T2" fmla="*/ 0 w 43"/>
                <a:gd name="T3" fmla="*/ 0 h 22"/>
                <a:gd name="T4" fmla="*/ 38 w 43"/>
                <a:gd name="T5" fmla="*/ 5 h 22"/>
                <a:gd name="T6" fmla="*/ 43 w 43"/>
                <a:gd name="T7" fmla="*/ 7 h 22"/>
                <a:gd name="T8" fmla="*/ 37 w 43"/>
                <a:gd name="T9" fmla="*/ 22 h 22"/>
                <a:gd name="T10" fmla="*/ 31 w 43"/>
                <a:gd name="T1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2">
                  <a:moveTo>
                    <a:pt x="31" y="21"/>
                  </a:moveTo>
                  <a:lnTo>
                    <a:pt x="0" y="0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37" y="22"/>
                  </a:lnTo>
                  <a:lnTo>
                    <a:pt x="31" y="21"/>
                  </a:lnTo>
                  <a:close/>
                </a:path>
              </a:pathLst>
            </a:custGeom>
            <a:solidFill>
              <a:srgbClr val="F0E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6" name="Freeform 708"/>
            <p:cNvSpPr/>
            <p:nvPr/>
          </p:nvSpPr>
          <p:spPr bwMode="auto">
            <a:xfrm flipH="1" flipV="1">
              <a:off x="889292" y="6543229"/>
              <a:ext cx="282259" cy="119702"/>
            </a:xfrm>
            <a:custGeom>
              <a:avLst/>
              <a:gdLst>
                <a:gd name="T0" fmla="*/ 4 w 110"/>
                <a:gd name="T1" fmla="*/ 2 h 47"/>
                <a:gd name="T2" fmla="*/ 2 w 110"/>
                <a:gd name="T3" fmla="*/ 4 h 47"/>
                <a:gd name="T4" fmla="*/ 2 w 110"/>
                <a:gd name="T5" fmla="*/ 7 h 47"/>
                <a:gd name="T6" fmla="*/ 0 w 110"/>
                <a:gd name="T7" fmla="*/ 9 h 47"/>
                <a:gd name="T8" fmla="*/ 106 w 110"/>
                <a:gd name="T9" fmla="*/ 47 h 47"/>
                <a:gd name="T10" fmla="*/ 110 w 110"/>
                <a:gd name="T11" fmla="*/ 38 h 47"/>
                <a:gd name="T12" fmla="*/ 4 w 110"/>
                <a:gd name="T13" fmla="*/ 0 h 47"/>
                <a:gd name="T14" fmla="*/ 4 w 110"/>
                <a:gd name="T15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47">
                  <a:moveTo>
                    <a:pt x="4" y="2"/>
                  </a:moveTo>
                  <a:cubicBezTo>
                    <a:pt x="3" y="4"/>
                    <a:pt x="3" y="4"/>
                    <a:pt x="2" y="4"/>
                  </a:cubicBezTo>
                  <a:cubicBezTo>
                    <a:pt x="3" y="5"/>
                    <a:pt x="3" y="6"/>
                    <a:pt x="2" y="7"/>
                  </a:cubicBezTo>
                  <a:cubicBezTo>
                    <a:pt x="2" y="8"/>
                    <a:pt x="1" y="9"/>
                    <a:pt x="0" y="9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2"/>
                  </a:cubicBezTo>
                  <a:close/>
                </a:path>
              </a:pathLst>
            </a:custGeom>
            <a:solidFill>
              <a:srgbClr val="FBA9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7" name="Freeform 709"/>
            <p:cNvSpPr/>
            <p:nvPr/>
          </p:nvSpPr>
          <p:spPr bwMode="auto">
            <a:xfrm flipH="1" flipV="1">
              <a:off x="889292" y="6558007"/>
              <a:ext cx="271914" cy="104924"/>
            </a:xfrm>
            <a:custGeom>
              <a:avLst/>
              <a:gdLst>
                <a:gd name="T0" fmla="*/ 0 w 106"/>
                <a:gd name="T1" fmla="*/ 0 h 41"/>
                <a:gd name="T2" fmla="*/ 0 w 106"/>
                <a:gd name="T3" fmla="*/ 2 h 41"/>
                <a:gd name="T4" fmla="*/ 105 w 106"/>
                <a:gd name="T5" fmla="*/ 41 h 41"/>
                <a:gd name="T6" fmla="*/ 106 w 106"/>
                <a:gd name="T7" fmla="*/ 38 h 41"/>
                <a:gd name="T8" fmla="*/ 0 w 10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1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6" y="38"/>
                    <a:pt x="106" y="38"/>
                    <a:pt x="106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8" name="Freeform 710"/>
            <p:cNvSpPr/>
            <p:nvPr/>
          </p:nvSpPr>
          <p:spPr bwMode="auto">
            <a:xfrm flipH="1" flipV="1">
              <a:off x="896681" y="6543229"/>
              <a:ext cx="274870" cy="101968"/>
            </a:xfrm>
            <a:custGeom>
              <a:avLst/>
              <a:gdLst>
                <a:gd name="T0" fmla="*/ 2 w 107"/>
                <a:gd name="T1" fmla="*/ 0 h 40"/>
                <a:gd name="T2" fmla="*/ 0 w 107"/>
                <a:gd name="T3" fmla="*/ 2 h 40"/>
                <a:gd name="T4" fmla="*/ 106 w 107"/>
                <a:gd name="T5" fmla="*/ 40 h 40"/>
                <a:gd name="T6" fmla="*/ 107 w 107"/>
                <a:gd name="T7" fmla="*/ 38 h 40"/>
                <a:gd name="T8" fmla="*/ 2 w 10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40">
                  <a:moveTo>
                    <a:pt x="2" y="0"/>
                  </a:moveTo>
                  <a:cubicBezTo>
                    <a:pt x="2" y="1"/>
                    <a:pt x="1" y="2"/>
                    <a:pt x="0" y="2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1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9" name="Freeform 711"/>
            <p:cNvSpPr/>
            <p:nvPr/>
          </p:nvSpPr>
          <p:spPr bwMode="auto">
            <a:xfrm flipH="1" flipV="1">
              <a:off x="840524" y="6524017"/>
              <a:ext cx="45812" cy="33990"/>
            </a:xfrm>
            <a:custGeom>
              <a:avLst/>
              <a:gdLst>
                <a:gd name="T0" fmla="*/ 16 w 18"/>
                <a:gd name="T1" fmla="*/ 4 h 13"/>
                <a:gd name="T2" fmla="*/ 17 w 18"/>
                <a:gd name="T3" fmla="*/ 7 h 13"/>
                <a:gd name="T4" fmla="*/ 16 w 18"/>
                <a:gd name="T5" fmla="*/ 11 h 13"/>
                <a:gd name="T6" fmla="*/ 13 w 18"/>
                <a:gd name="T7" fmla="*/ 13 h 13"/>
                <a:gd name="T8" fmla="*/ 9 w 18"/>
                <a:gd name="T9" fmla="*/ 11 h 13"/>
                <a:gd name="T10" fmla="*/ 1 w 18"/>
                <a:gd name="T11" fmla="*/ 6 h 13"/>
                <a:gd name="T12" fmla="*/ 2 w 18"/>
                <a:gd name="T13" fmla="*/ 1 h 13"/>
                <a:gd name="T14" fmla="*/ 12 w 18"/>
                <a:gd name="T15" fmla="*/ 2 h 13"/>
                <a:gd name="T16" fmla="*/ 16 w 18"/>
                <a:gd name="T1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3">
                  <a:moveTo>
                    <a:pt x="16" y="4"/>
                  </a:moveTo>
                  <a:cubicBezTo>
                    <a:pt x="17" y="4"/>
                    <a:pt x="18" y="6"/>
                    <a:pt x="17" y="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7" y="11"/>
                    <a:pt x="0" y="7"/>
                    <a:pt x="1" y="6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10" y="2"/>
                    <a:pt x="12" y="2"/>
                  </a:cubicBezTo>
                  <a:lnTo>
                    <a:pt x="16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0" name="Freeform 712"/>
            <p:cNvSpPr/>
            <p:nvPr/>
          </p:nvSpPr>
          <p:spPr bwMode="auto">
            <a:xfrm flipH="1" flipV="1">
              <a:off x="855302" y="6529930"/>
              <a:ext cx="45812" cy="35467"/>
            </a:xfrm>
            <a:custGeom>
              <a:avLst/>
              <a:gdLst>
                <a:gd name="T0" fmla="*/ 5 w 31"/>
                <a:gd name="T1" fmla="*/ 0 h 24"/>
                <a:gd name="T2" fmla="*/ 0 w 31"/>
                <a:gd name="T3" fmla="*/ 15 h 24"/>
                <a:gd name="T4" fmla="*/ 26 w 31"/>
                <a:gd name="T5" fmla="*/ 24 h 24"/>
                <a:gd name="T6" fmla="*/ 31 w 31"/>
                <a:gd name="T7" fmla="*/ 9 h 24"/>
                <a:gd name="T8" fmla="*/ 5 w 3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4">
                  <a:moveTo>
                    <a:pt x="5" y="0"/>
                  </a:moveTo>
                  <a:lnTo>
                    <a:pt x="0" y="15"/>
                  </a:lnTo>
                  <a:lnTo>
                    <a:pt x="26" y="24"/>
                  </a:lnTo>
                  <a:lnTo>
                    <a:pt x="31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93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1" name="Freeform 713"/>
            <p:cNvSpPr/>
            <p:nvPr/>
          </p:nvSpPr>
          <p:spPr bwMode="auto">
            <a:xfrm flipH="1" flipV="1">
              <a:off x="855303" y="6544708"/>
              <a:ext cx="38423" cy="20689"/>
            </a:xfrm>
            <a:custGeom>
              <a:avLst/>
              <a:gdLst>
                <a:gd name="T0" fmla="*/ 0 w 26"/>
                <a:gd name="T1" fmla="*/ 0 h 14"/>
                <a:gd name="T2" fmla="*/ 0 w 26"/>
                <a:gd name="T3" fmla="*/ 3 h 14"/>
                <a:gd name="T4" fmla="*/ 26 w 26"/>
                <a:gd name="T5" fmla="*/ 14 h 14"/>
                <a:gd name="T6" fmla="*/ 26 w 26"/>
                <a:gd name="T7" fmla="*/ 9 h 14"/>
                <a:gd name="T8" fmla="*/ 0 w 2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0" y="0"/>
                  </a:moveTo>
                  <a:lnTo>
                    <a:pt x="0" y="3"/>
                  </a:lnTo>
                  <a:lnTo>
                    <a:pt x="26" y="14"/>
                  </a:lnTo>
                  <a:lnTo>
                    <a:pt x="2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2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2" name="Freeform 714"/>
            <p:cNvSpPr/>
            <p:nvPr/>
          </p:nvSpPr>
          <p:spPr bwMode="auto">
            <a:xfrm flipH="1" flipV="1">
              <a:off x="861213" y="6529930"/>
              <a:ext cx="39901" cy="17734"/>
            </a:xfrm>
            <a:custGeom>
              <a:avLst/>
              <a:gdLst>
                <a:gd name="T0" fmla="*/ 1 w 27"/>
                <a:gd name="T1" fmla="*/ 0 h 12"/>
                <a:gd name="T2" fmla="*/ 0 w 27"/>
                <a:gd name="T3" fmla="*/ 3 h 12"/>
                <a:gd name="T4" fmla="*/ 26 w 27"/>
                <a:gd name="T5" fmla="*/ 12 h 12"/>
                <a:gd name="T6" fmla="*/ 27 w 27"/>
                <a:gd name="T7" fmla="*/ 9 h 12"/>
                <a:gd name="T8" fmla="*/ 1 w 2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2">
                  <a:moveTo>
                    <a:pt x="1" y="0"/>
                  </a:moveTo>
                  <a:lnTo>
                    <a:pt x="0" y="3"/>
                  </a:lnTo>
                  <a:lnTo>
                    <a:pt x="26" y="12"/>
                  </a:lnTo>
                  <a:lnTo>
                    <a:pt x="2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2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3" name="Freeform 715"/>
            <p:cNvSpPr/>
            <p:nvPr/>
          </p:nvSpPr>
          <p:spPr bwMode="auto">
            <a:xfrm flipH="1" flipV="1">
              <a:off x="881903" y="6540274"/>
              <a:ext cx="11822" cy="22167"/>
            </a:xfrm>
            <a:custGeom>
              <a:avLst/>
              <a:gdLst>
                <a:gd name="T0" fmla="*/ 8 w 8"/>
                <a:gd name="T1" fmla="*/ 0 h 15"/>
                <a:gd name="T2" fmla="*/ 1 w 8"/>
                <a:gd name="T3" fmla="*/ 15 h 15"/>
                <a:gd name="T4" fmla="*/ 0 w 8"/>
                <a:gd name="T5" fmla="*/ 15 h 15"/>
                <a:gd name="T6" fmla="*/ 7 w 8"/>
                <a:gd name="T7" fmla="*/ 0 h 15"/>
                <a:gd name="T8" fmla="*/ 8 w 8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5">
                  <a:moveTo>
                    <a:pt x="8" y="0"/>
                  </a:moveTo>
                  <a:lnTo>
                    <a:pt x="1" y="15"/>
                  </a:lnTo>
                  <a:lnTo>
                    <a:pt x="0" y="15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5B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4" name="Freeform 716"/>
            <p:cNvSpPr/>
            <p:nvPr/>
          </p:nvSpPr>
          <p:spPr bwMode="auto">
            <a:xfrm flipH="1" flipV="1">
              <a:off x="886336" y="6540274"/>
              <a:ext cx="10345" cy="22167"/>
            </a:xfrm>
            <a:custGeom>
              <a:avLst/>
              <a:gdLst>
                <a:gd name="T0" fmla="*/ 7 w 7"/>
                <a:gd name="T1" fmla="*/ 0 h 15"/>
                <a:gd name="T2" fmla="*/ 2 w 7"/>
                <a:gd name="T3" fmla="*/ 15 h 15"/>
                <a:gd name="T4" fmla="*/ 0 w 7"/>
                <a:gd name="T5" fmla="*/ 15 h 15"/>
                <a:gd name="T6" fmla="*/ 7 w 7"/>
                <a:gd name="T7" fmla="*/ 0 h 15"/>
                <a:gd name="T8" fmla="*/ 7 w 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5">
                  <a:moveTo>
                    <a:pt x="7" y="0"/>
                  </a:moveTo>
                  <a:lnTo>
                    <a:pt x="2" y="15"/>
                  </a:lnTo>
                  <a:lnTo>
                    <a:pt x="0" y="15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5B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5" name="Freeform 717"/>
            <p:cNvSpPr/>
            <p:nvPr/>
          </p:nvSpPr>
          <p:spPr bwMode="auto">
            <a:xfrm flipH="1" flipV="1">
              <a:off x="889292" y="6540274"/>
              <a:ext cx="10345" cy="25123"/>
            </a:xfrm>
            <a:custGeom>
              <a:avLst/>
              <a:gdLst>
                <a:gd name="T0" fmla="*/ 7 w 7"/>
                <a:gd name="T1" fmla="*/ 2 h 17"/>
                <a:gd name="T2" fmla="*/ 2 w 7"/>
                <a:gd name="T3" fmla="*/ 17 h 17"/>
                <a:gd name="T4" fmla="*/ 0 w 7"/>
                <a:gd name="T5" fmla="*/ 15 h 17"/>
                <a:gd name="T6" fmla="*/ 5 w 7"/>
                <a:gd name="T7" fmla="*/ 0 h 17"/>
                <a:gd name="T8" fmla="*/ 7 w 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7" y="2"/>
                  </a:moveTo>
                  <a:lnTo>
                    <a:pt x="2" y="17"/>
                  </a:lnTo>
                  <a:lnTo>
                    <a:pt x="0" y="15"/>
                  </a:lnTo>
                  <a:lnTo>
                    <a:pt x="5" y="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5B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6" name="Freeform 718"/>
            <p:cNvSpPr/>
            <p:nvPr/>
          </p:nvSpPr>
          <p:spPr bwMode="auto">
            <a:xfrm flipH="1" flipV="1">
              <a:off x="1193717" y="6658497"/>
              <a:ext cx="23645" cy="11822"/>
            </a:xfrm>
            <a:custGeom>
              <a:avLst/>
              <a:gdLst>
                <a:gd name="T0" fmla="*/ 0 w 9"/>
                <a:gd name="T1" fmla="*/ 0 h 5"/>
                <a:gd name="T2" fmla="*/ 8 w 9"/>
                <a:gd name="T3" fmla="*/ 5 h 5"/>
                <a:gd name="T4" fmla="*/ 9 w 9"/>
                <a:gd name="T5" fmla="*/ 3 h 5"/>
                <a:gd name="T6" fmla="*/ 9 w 9"/>
                <a:gd name="T7" fmla="*/ 2 h 5"/>
                <a:gd name="T8" fmla="*/ 0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4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13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11319" y="429895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六和信息溯源解决方案</a:t>
            </a:r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AutoShape 3"/>
          <p:cNvSpPr>
            <a:spLocks noChangeAspect="1" noChangeArrowheads="1" noTextEdit="1"/>
          </p:cNvSpPr>
          <p:nvPr/>
        </p:nvSpPr>
        <p:spPr bwMode="auto">
          <a:xfrm>
            <a:off x="6786656" y="2188847"/>
            <a:ext cx="2375535" cy="402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5"/>
          <p:cNvSpPr/>
          <p:nvPr/>
        </p:nvSpPr>
        <p:spPr bwMode="auto">
          <a:xfrm>
            <a:off x="7990616" y="3979547"/>
            <a:ext cx="715010" cy="1049655"/>
          </a:xfrm>
          <a:custGeom>
            <a:avLst/>
            <a:gdLst>
              <a:gd name="T0" fmla="*/ 292 w 433"/>
              <a:gd name="T1" fmla="*/ 95 h 635"/>
              <a:gd name="T2" fmla="*/ 333 w 433"/>
              <a:gd name="T3" fmla="*/ 80 h 635"/>
              <a:gd name="T4" fmla="*/ 401 w 433"/>
              <a:gd name="T5" fmla="*/ 118 h 635"/>
              <a:gd name="T6" fmla="*/ 433 w 433"/>
              <a:gd name="T7" fmla="*/ 118 h 635"/>
              <a:gd name="T8" fmla="*/ 433 w 433"/>
              <a:gd name="T9" fmla="*/ 0 h 635"/>
              <a:gd name="T10" fmla="*/ 0 w 433"/>
              <a:gd name="T11" fmla="*/ 0 h 635"/>
              <a:gd name="T12" fmla="*/ 0 w 433"/>
              <a:gd name="T13" fmla="*/ 463 h 635"/>
              <a:gd name="T14" fmla="*/ 158 w 433"/>
              <a:gd name="T15" fmla="*/ 463 h 635"/>
              <a:gd name="T16" fmla="*/ 169 w 433"/>
              <a:gd name="T17" fmla="*/ 474 h 635"/>
              <a:gd name="T18" fmla="*/ 169 w 433"/>
              <a:gd name="T19" fmla="*/ 529 h 635"/>
              <a:gd name="T20" fmla="*/ 165 w 433"/>
              <a:gd name="T21" fmla="*/ 537 h 635"/>
              <a:gd name="T22" fmla="*/ 129 w 433"/>
              <a:gd name="T23" fmla="*/ 587 h 635"/>
              <a:gd name="T24" fmla="*/ 141 w 433"/>
              <a:gd name="T25" fmla="*/ 620 h 635"/>
              <a:gd name="T26" fmla="*/ 183 w 433"/>
              <a:gd name="T27" fmla="*/ 635 h 635"/>
              <a:gd name="T28" fmla="*/ 250 w 433"/>
              <a:gd name="T29" fmla="*/ 595 h 635"/>
              <a:gd name="T30" fmla="*/ 209 w 433"/>
              <a:gd name="T31" fmla="*/ 533 h 635"/>
              <a:gd name="T32" fmla="*/ 204 w 433"/>
              <a:gd name="T33" fmla="*/ 524 h 635"/>
              <a:gd name="T34" fmla="*/ 204 w 433"/>
              <a:gd name="T35" fmla="*/ 471 h 635"/>
              <a:gd name="T36" fmla="*/ 215 w 433"/>
              <a:gd name="T37" fmla="*/ 460 h 635"/>
              <a:gd name="T38" fmla="*/ 433 w 433"/>
              <a:gd name="T39" fmla="*/ 460 h 635"/>
              <a:gd name="T40" fmla="*/ 433 w 433"/>
              <a:gd name="T41" fmla="*/ 199 h 635"/>
              <a:gd name="T42" fmla="*/ 409 w 433"/>
              <a:gd name="T43" fmla="*/ 199 h 635"/>
              <a:gd name="T44" fmla="*/ 338 w 433"/>
              <a:gd name="T45" fmla="*/ 244 h 635"/>
              <a:gd name="T46" fmla="*/ 269 w 433"/>
              <a:gd name="T47" fmla="*/ 161 h 635"/>
              <a:gd name="T48" fmla="*/ 292 w 433"/>
              <a:gd name="T49" fmla="*/ 9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33" h="635">
                <a:moveTo>
                  <a:pt x="292" y="95"/>
                </a:moveTo>
                <a:cubicBezTo>
                  <a:pt x="303" y="84"/>
                  <a:pt x="318" y="79"/>
                  <a:pt x="333" y="80"/>
                </a:cubicBezTo>
                <a:cubicBezTo>
                  <a:pt x="360" y="81"/>
                  <a:pt x="390" y="108"/>
                  <a:pt x="401" y="118"/>
                </a:cubicBezTo>
                <a:cubicBezTo>
                  <a:pt x="433" y="118"/>
                  <a:pt x="433" y="118"/>
                  <a:pt x="433" y="118"/>
                </a:cubicBezTo>
                <a:cubicBezTo>
                  <a:pt x="433" y="0"/>
                  <a:pt x="433" y="0"/>
                  <a:pt x="43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63"/>
                  <a:pt x="0" y="463"/>
                  <a:pt x="0" y="463"/>
                </a:cubicBezTo>
                <a:cubicBezTo>
                  <a:pt x="158" y="463"/>
                  <a:pt x="158" y="463"/>
                  <a:pt x="158" y="463"/>
                </a:cubicBezTo>
                <a:cubicBezTo>
                  <a:pt x="164" y="463"/>
                  <a:pt x="169" y="468"/>
                  <a:pt x="169" y="474"/>
                </a:cubicBezTo>
                <a:cubicBezTo>
                  <a:pt x="169" y="529"/>
                  <a:pt x="169" y="529"/>
                  <a:pt x="169" y="529"/>
                </a:cubicBezTo>
                <a:cubicBezTo>
                  <a:pt x="169" y="532"/>
                  <a:pt x="167" y="535"/>
                  <a:pt x="165" y="537"/>
                </a:cubicBezTo>
                <a:cubicBezTo>
                  <a:pt x="156" y="544"/>
                  <a:pt x="130" y="569"/>
                  <a:pt x="129" y="587"/>
                </a:cubicBezTo>
                <a:cubicBezTo>
                  <a:pt x="128" y="599"/>
                  <a:pt x="133" y="611"/>
                  <a:pt x="141" y="620"/>
                </a:cubicBezTo>
                <a:cubicBezTo>
                  <a:pt x="151" y="630"/>
                  <a:pt x="165" y="635"/>
                  <a:pt x="183" y="635"/>
                </a:cubicBezTo>
                <a:cubicBezTo>
                  <a:pt x="207" y="635"/>
                  <a:pt x="247" y="630"/>
                  <a:pt x="250" y="595"/>
                </a:cubicBezTo>
                <a:cubicBezTo>
                  <a:pt x="253" y="561"/>
                  <a:pt x="210" y="534"/>
                  <a:pt x="209" y="533"/>
                </a:cubicBezTo>
                <a:cubicBezTo>
                  <a:pt x="206" y="531"/>
                  <a:pt x="204" y="528"/>
                  <a:pt x="204" y="524"/>
                </a:cubicBezTo>
                <a:cubicBezTo>
                  <a:pt x="204" y="471"/>
                  <a:pt x="204" y="471"/>
                  <a:pt x="204" y="471"/>
                </a:cubicBezTo>
                <a:cubicBezTo>
                  <a:pt x="204" y="465"/>
                  <a:pt x="209" y="460"/>
                  <a:pt x="215" y="460"/>
                </a:cubicBezTo>
                <a:cubicBezTo>
                  <a:pt x="433" y="460"/>
                  <a:pt x="433" y="460"/>
                  <a:pt x="433" y="460"/>
                </a:cubicBezTo>
                <a:cubicBezTo>
                  <a:pt x="433" y="199"/>
                  <a:pt x="433" y="199"/>
                  <a:pt x="433" y="199"/>
                </a:cubicBezTo>
                <a:cubicBezTo>
                  <a:pt x="409" y="199"/>
                  <a:pt x="409" y="199"/>
                  <a:pt x="409" y="199"/>
                </a:cubicBezTo>
                <a:cubicBezTo>
                  <a:pt x="399" y="211"/>
                  <a:pt x="367" y="244"/>
                  <a:pt x="338" y="244"/>
                </a:cubicBezTo>
                <a:cubicBezTo>
                  <a:pt x="304" y="244"/>
                  <a:pt x="269" y="222"/>
                  <a:pt x="269" y="161"/>
                </a:cubicBezTo>
                <a:cubicBezTo>
                  <a:pt x="269" y="124"/>
                  <a:pt x="282" y="104"/>
                  <a:pt x="292" y="95"/>
                </a:cubicBezTo>
              </a:path>
            </a:pathLst>
          </a:custGeom>
          <a:solidFill>
            <a:srgbClr val="CF3C2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6"/>
          <p:cNvSpPr/>
          <p:nvPr/>
        </p:nvSpPr>
        <p:spPr bwMode="auto">
          <a:xfrm>
            <a:off x="7234966" y="3726817"/>
            <a:ext cx="718185" cy="765175"/>
          </a:xfrm>
          <a:custGeom>
            <a:avLst/>
            <a:gdLst>
              <a:gd name="T0" fmla="*/ 435 w 435"/>
              <a:gd name="T1" fmla="*/ 0 h 463"/>
              <a:gd name="T2" fmla="*/ 2 w 435"/>
              <a:gd name="T3" fmla="*/ 0 h 463"/>
              <a:gd name="T4" fmla="*/ 2 w 435"/>
              <a:gd name="T5" fmla="*/ 113 h 463"/>
              <a:gd name="T6" fmla="*/ 31 w 435"/>
              <a:gd name="T7" fmla="*/ 113 h 463"/>
              <a:gd name="T8" fmla="*/ 104 w 435"/>
              <a:gd name="T9" fmla="*/ 70 h 463"/>
              <a:gd name="T10" fmla="*/ 166 w 435"/>
              <a:gd name="T11" fmla="*/ 155 h 463"/>
              <a:gd name="T12" fmla="*/ 145 w 435"/>
              <a:gd name="T13" fmla="*/ 219 h 463"/>
              <a:gd name="T14" fmla="*/ 100 w 435"/>
              <a:gd name="T15" fmla="*/ 234 h 463"/>
              <a:gd name="T16" fmla="*/ 34 w 435"/>
              <a:gd name="T17" fmla="*/ 193 h 463"/>
              <a:gd name="T18" fmla="*/ 0 w 435"/>
              <a:gd name="T19" fmla="*/ 193 h 463"/>
              <a:gd name="T20" fmla="*/ 0 w 435"/>
              <a:gd name="T21" fmla="*/ 442 h 463"/>
              <a:gd name="T22" fmla="*/ 9 w 435"/>
              <a:gd name="T23" fmla="*/ 463 h 463"/>
              <a:gd name="T24" fmla="*/ 435 w 435"/>
              <a:gd name="T25" fmla="*/ 463 h 463"/>
              <a:gd name="T26" fmla="*/ 435 w 435"/>
              <a:gd name="T27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5" h="463">
                <a:moveTo>
                  <a:pt x="435" y="0"/>
                </a:moveTo>
                <a:cubicBezTo>
                  <a:pt x="2" y="0"/>
                  <a:pt x="2" y="0"/>
                  <a:pt x="2" y="0"/>
                </a:cubicBezTo>
                <a:cubicBezTo>
                  <a:pt x="2" y="113"/>
                  <a:pt x="2" y="113"/>
                  <a:pt x="2" y="113"/>
                </a:cubicBezTo>
                <a:cubicBezTo>
                  <a:pt x="31" y="113"/>
                  <a:pt x="31" y="113"/>
                  <a:pt x="31" y="113"/>
                </a:cubicBezTo>
                <a:cubicBezTo>
                  <a:pt x="39" y="99"/>
                  <a:pt x="61" y="69"/>
                  <a:pt x="104" y="70"/>
                </a:cubicBezTo>
                <a:cubicBezTo>
                  <a:pt x="166" y="72"/>
                  <a:pt x="166" y="134"/>
                  <a:pt x="166" y="155"/>
                </a:cubicBezTo>
                <a:cubicBezTo>
                  <a:pt x="166" y="184"/>
                  <a:pt x="159" y="205"/>
                  <a:pt x="145" y="219"/>
                </a:cubicBezTo>
                <a:cubicBezTo>
                  <a:pt x="134" y="229"/>
                  <a:pt x="119" y="235"/>
                  <a:pt x="100" y="234"/>
                </a:cubicBezTo>
                <a:cubicBezTo>
                  <a:pt x="62" y="233"/>
                  <a:pt x="42" y="210"/>
                  <a:pt x="34" y="193"/>
                </a:cubicBezTo>
                <a:cubicBezTo>
                  <a:pt x="0" y="193"/>
                  <a:pt x="0" y="193"/>
                  <a:pt x="0" y="193"/>
                </a:cubicBezTo>
                <a:cubicBezTo>
                  <a:pt x="0" y="442"/>
                  <a:pt x="0" y="442"/>
                  <a:pt x="0" y="442"/>
                </a:cubicBezTo>
                <a:cubicBezTo>
                  <a:pt x="3" y="449"/>
                  <a:pt x="6" y="456"/>
                  <a:pt x="9" y="463"/>
                </a:cubicBezTo>
                <a:cubicBezTo>
                  <a:pt x="435" y="463"/>
                  <a:pt x="435" y="463"/>
                  <a:pt x="435" y="463"/>
                </a:cubicBezTo>
                <a:lnTo>
                  <a:pt x="435" y="0"/>
                </a:lnTo>
                <a:close/>
              </a:path>
            </a:pathLst>
          </a:custGeom>
          <a:solidFill>
            <a:srgbClr val="498B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7"/>
          <p:cNvSpPr/>
          <p:nvPr/>
        </p:nvSpPr>
        <p:spPr bwMode="auto">
          <a:xfrm>
            <a:off x="7238141" y="2436497"/>
            <a:ext cx="1838960" cy="1018540"/>
          </a:xfrm>
          <a:custGeom>
            <a:avLst/>
            <a:gdLst>
              <a:gd name="T0" fmla="*/ 0 w 1113"/>
              <a:gd name="T1" fmla="*/ 445 h 617"/>
              <a:gd name="T2" fmla="*/ 186 w 1113"/>
              <a:gd name="T3" fmla="*/ 445 h 617"/>
              <a:gd name="T4" fmla="*/ 197 w 1113"/>
              <a:gd name="T5" fmla="*/ 456 h 617"/>
              <a:gd name="T6" fmla="*/ 197 w 1113"/>
              <a:gd name="T7" fmla="*/ 512 h 617"/>
              <a:gd name="T8" fmla="*/ 192 w 1113"/>
              <a:gd name="T9" fmla="*/ 521 h 617"/>
              <a:gd name="T10" fmla="*/ 160 w 1113"/>
              <a:gd name="T11" fmla="*/ 566 h 617"/>
              <a:gd name="T12" fmla="*/ 213 w 1113"/>
              <a:gd name="T13" fmla="*/ 617 h 617"/>
              <a:gd name="T14" fmla="*/ 278 w 1113"/>
              <a:gd name="T15" fmla="*/ 572 h 617"/>
              <a:gd name="T16" fmla="*/ 240 w 1113"/>
              <a:gd name="T17" fmla="*/ 519 h 617"/>
              <a:gd name="T18" fmla="*/ 232 w 1113"/>
              <a:gd name="T19" fmla="*/ 508 h 617"/>
              <a:gd name="T20" fmla="*/ 234 w 1113"/>
              <a:gd name="T21" fmla="*/ 459 h 617"/>
              <a:gd name="T22" fmla="*/ 245 w 1113"/>
              <a:gd name="T23" fmla="*/ 448 h 617"/>
              <a:gd name="T24" fmla="*/ 646 w 1113"/>
              <a:gd name="T25" fmla="*/ 448 h 617"/>
              <a:gd name="T26" fmla="*/ 646 w 1113"/>
              <a:gd name="T27" fmla="*/ 413 h 617"/>
              <a:gd name="T28" fmla="*/ 605 w 1113"/>
              <a:gd name="T29" fmla="*/ 340 h 617"/>
              <a:gd name="T30" fmla="*/ 683 w 1113"/>
              <a:gd name="T31" fmla="*/ 279 h 617"/>
              <a:gd name="T32" fmla="*/ 767 w 1113"/>
              <a:gd name="T33" fmla="*/ 338 h 617"/>
              <a:gd name="T34" fmla="*/ 727 w 1113"/>
              <a:gd name="T35" fmla="*/ 414 h 617"/>
              <a:gd name="T36" fmla="*/ 727 w 1113"/>
              <a:gd name="T37" fmla="*/ 446 h 617"/>
              <a:gd name="T38" fmla="*/ 1113 w 1113"/>
              <a:gd name="T39" fmla="*/ 446 h 617"/>
              <a:gd name="T40" fmla="*/ 952 w 1113"/>
              <a:gd name="T41" fmla="*/ 204 h 617"/>
              <a:gd name="T42" fmla="*/ 460 w 1113"/>
              <a:gd name="T43" fmla="*/ 2 h 617"/>
              <a:gd name="T44" fmla="*/ 0 w 1113"/>
              <a:gd name="T45" fmla="*/ 148 h 617"/>
              <a:gd name="T46" fmla="*/ 0 w 1113"/>
              <a:gd name="T47" fmla="*/ 445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13" h="617">
                <a:moveTo>
                  <a:pt x="0" y="445"/>
                </a:moveTo>
                <a:cubicBezTo>
                  <a:pt x="186" y="445"/>
                  <a:pt x="186" y="445"/>
                  <a:pt x="186" y="445"/>
                </a:cubicBezTo>
                <a:cubicBezTo>
                  <a:pt x="192" y="445"/>
                  <a:pt x="197" y="450"/>
                  <a:pt x="197" y="456"/>
                </a:cubicBezTo>
                <a:cubicBezTo>
                  <a:pt x="197" y="512"/>
                  <a:pt x="197" y="512"/>
                  <a:pt x="197" y="512"/>
                </a:cubicBezTo>
                <a:cubicBezTo>
                  <a:pt x="197" y="515"/>
                  <a:pt x="195" y="519"/>
                  <a:pt x="192" y="521"/>
                </a:cubicBezTo>
                <a:cubicBezTo>
                  <a:pt x="183" y="527"/>
                  <a:pt x="160" y="546"/>
                  <a:pt x="160" y="566"/>
                </a:cubicBezTo>
                <a:cubicBezTo>
                  <a:pt x="160" y="591"/>
                  <a:pt x="179" y="617"/>
                  <a:pt x="213" y="617"/>
                </a:cubicBezTo>
                <a:cubicBezTo>
                  <a:pt x="249" y="617"/>
                  <a:pt x="278" y="597"/>
                  <a:pt x="278" y="572"/>
                </a:cubicBezTo>
                <a:cubicBezTo>
                  <a:pt x="280" y="534"/>
                  <a:pt x="240" y="519"/>
                  <a:pt x="240" y="519"/>
                </a:cubicBezTo>
                <a:cubicBezTo>
                  <a:pt x="235" y="517"/>
                  <a:pt x="232" y="513"/>
                  <a:pt x="232" y="508"/>
                </a:cubicBezTo>
                <a:cubicBezTo>
                  <a:pt x="234" y="459"/>
                  <a:pt x="234" y="459"/>
                  <a:pt x="234" y="459"/>
                </a:cubicBezTo>
                <a:cubicBezTo>
                  <a:pt x="234" y="453"/>
                  <a:pt x="239" y="448"/>
                  <a:pt x="245" y="448"/>
                </a:cubicBezTo>
                <a:cubicBezTo>
                  <a:pt x="646" y="448"/>
                  <a:pt x="646" y="448"/>
                  <a:pt x="646" y="448"/>
                </a:cubicBezTo>
                <a:cubicBezTo>
                  <a:pt x="646" y="413"/>
                  <a:pt x="646" y="413"/>
                  <a:pt x="646" y="413"/>
                </a:cubicBezTo>
                <a:cubicBezTo>
                  <a:pt x="633" y="404"/>
                  <a:pt x="605" y="380"/>
                  <a:pt x="605" y="340"/>
                </a:cubicBezTo>
                <a:cubicBezTo>
                  <a:pt x="605" y="298"/>
                  <a:pt x="645" y="279"/>
                  <a:pt x="683" y="279"/>
                </a:cubicBezTo>
                <a:cubicBezTo>
                  <a:pt x="722" y="279"/>
                  <a:pt x="767" y="295"/>
                  <a:pt x="767" y="338"/>
                </a:cubicBezTo>
                <a:cubicBezTo>
                  <a:pt x="767" y="378"/>
                  <a:pt x="739" y="404"/>
                  <a:pt x="727" y="414"/>
                </a:cubicBezTo>
                <a:cubicBezTo>
                  <a:pt x="727" y="446"/>
                  <a:pt x="727" y="446"/>
                  <a:pt x="727" y="446"/>
                </a:cubicBezTo>
                <a:cubicBezTo>
                  <a:pt x="1113" y="446"/>
                  <a:pt x="1113" y="446"/>
                  <a:pt x="1113" y="446"/>
                </a:cubicBezTo>
                <a:cubicBezTo>
                  <a:pt x="1078" y="356"/>
                  <a:pt x="1024" y="266"/>
                  <a:pt x="952" y="204"/>
                </a:cubicBezTo>
                <a:cubicBezTo>
                  <a:pt x="808" y="83"/>
                  <a:pt x="676" y="5"/>
                  <a:pt x="460" y="2"/>
                </a:cubicBezTo>
                <a:cubicBezTo>
                  <a:pt x="326" y="0"/>
                  <a:pt x="148" y="37"/>
                  <a:pt x="0" y="148"/>
                </a:cubicBezTo>
                <a:lnTo>
                  <a:pt x="0" y="445"/>
                </a:lnTo>
                <a:close/>
              </a:path>
            </a:pathLst>
          </a:custGeom>
          <a:solidFill>
            <a:srgbClr val="59AC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8"/>
          <p:cNvSpPr/>
          <p:nvPr/>
        </p:nvSpPr>
        <p:spPr bwMode="auto">
          <a:xfrm>
            <a:off x="7990616" y="2933702"/>
            <a:ext cx="986155" cy="1043305"/>
          </a:xfrm>
          <a:custGeom>
            <a:avLst/>
            <a:gdLst>
              <a:gd name="T0" fmla="*/ 433 w 597"/>
              <a:gd name="T1" fmla="*/ 422 h 631"/>
              <a:gd name="T2" fmla="*/ 444 w 597"/>
              <a:gd name="T3" fmla="*/ 411 h 631"/>
              <a:gd name="T4" fmla="*/ 492 w 597"/>
              <a:gd name="T5" fmla="*/ 411 h 631"/>
              <a:gd name="T6" fmla="*/ 501 w 597"/>
              <a:gd name="T7" fmla="*/ 416 h 631"/>
              <a:gd name="T8" fmla="*/ 556 w 597"/>
              <a:gd name="T9" fmla="*/ 451 h 631"/>
              <a:gd name="T10" fmla="*/ 597 w 597"/>
              <a:gd name="T11" fmla="*/ 389 h 631"/>
              <a:gd name="T12" fmla="*/ 557 w 597"/>
              <a:gd name="T13" fmla="*/ 335 h 631"/>
              <a:gd name="T14" fmla="*/ 499 w 597"/>
              <a:gd name="T15" fmla="*/ 374 h 631"/>
              <a:gd name="T16" fmla="*/ 490 w 597"/>
              <a:gd name="T17" fmla="*/ 378 h 631"/>
              <a:gd name="T18" fmla="*/ 441 w 597"/>
              <a:gd name="T19" fmla="*/ 378 h 631"/>
              <a:gd name="T20" fmla="*/ 430 w 597"/>
              <a:gd name="T21" fmla="*/ 367 h 631"/>
              <a:gd name="T22" fmla="*/ 430 w 597"/>
              <a:gd name="T23" fmla="*/ 167 h 631"/>
              <a:gd name="T24" fmla="*/ 261 w 597"/>
              <a:gd name="T25" fmla="*/ 167 h 631"/>
              <a:gd name="T26" fmla="*/ 250 w 597"/>
              <a:gd name="T27" fmla="*/ 156 h 631"/>
              <a:gd name="T28" fmla="*/ 250 w 597"/>
              <a:gd name="T29" fmla="*/ 107 h 631"/>
              <a:gd name="T30" fmla="*/ 255 w 597"/>
              <a:gd name="T31" fmla="*/ 98 h 631"/>
              <a:gd name="T32" fmla="*/ 290 w 597"/>
              <a:gd name="T33" fmla="*/ 37 h 631"/>
              <a:gd name="T34" fmla="*/ 228 w 597"/>
              <a:gd name="T35" fmla="*/ 0 h 631"/>
              <a:gd name="T36" fmla="*/ 172 w 597"/>
              <a:gd name="T37" fmla="*/ 39 h 631"/>
              <a:gd name="T38" fmla="*/ 207 w 597"/>
              <a:gd name="T39" fmla="*/ 96 h 631"/>
              <a:gd name="T40" fmla="*/ 213 w 597"/>
              <a:gd name="T41" fmla="*/ 105 h 631"/>
              <a:gd name="T42" fmla="*/ 213 w 597"/>
              <a:gd name="T43" fmla="*/ 158 h 631"/>
              <a:gd name="T44" fmla="*/ 202 w 597"/>
              <a:gd name="T45" fmla="*/ 169 h 631"/>
              <a:gd name="T46" fmla="*/ 0 w 597"/>
              <a:gd name="T47" fmla="*/ 169 h 631"/>
              <a:gd name="T48" fmla="*/ 0 w 597"/>
              <a:gd name="T49" fmla="*/ 631 h 631"/>
              <a:gd name="T50" fmla="*/ 433 w 597"/>
              <a:gd name="T51" fmla="*/ 631 h 631"/>
              <a:gd name="T52" fmla="*/ 433 w 597"/>
              <a:gd name="T53" fmla="*/ 422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97" h="631">
                <a:moveTo>
                  <a:pt x="433" y="422"/>
                </a:moveTo>
                <a:cubicBezTo>
                  <a:pt x="433" y="416"/>
                  <a:pt x="438" y="411"/>
                  <a:pt x="444" y="411"/>
                </a:cubicBezTo>
                <a:cubicBezTo>
                  <a:pt x="492" y="411"/>
                  <a:pt x="492" y="411"/>
                  <a:pt x="492" y="411"/>
                </a:cubicBezTo>
                <a:cubicBezTo>
                  <a:pt x="495" y="411"/>
                  <a:pt x="499" y="413"/>
                  <a:pt x="501" y="416"/>
                </a:cubicBezTo>
                <a:cubicBezTo>
                  <a:pt x="508" y="425"/>
                  <a:pt x="533" y="451"/>
                  <a:pt x="556" y="451"/>
                </a:cubicBezTo>
                <a:cubicBezTo>
                  <a:pt x="586" y="451"/>
                  <a:pt x="597" y="419"/>
                  <a:pt x="597" y="389"/>
                </a:cubicBezTo>
                <a:cubicBezTo>
                  <a:pt x="597" y="356"/>
                  <a:pt x="582" y="336"/>
                  <a:pt x="557" y="335"/>
                </a:cubicBezTo>
                <a:cubicBezTo>
                  <a:pt x="540" y="334"/>
                  <a:pt x="512" y="358"/>
                  <a:pt x="499" y="374"/>
                </a:cubicBezTo>
                <a:cubicBezTo>
                  <a:pt x="497" y="376"/>
                  <a:pt x="494" y="378"/>
                  <a:pt x="490" y="378"/>
                </a:cubicBezTo>
                <a:cubicBezTo>
                  <a:pt x="441" y="378"/>
                  <a:pt x="441" y="378"/>
                  <a:pt x="441" y="378"/>
                </a:cubicBezTo>
                <a:cubicBezTo>
                  <a:pt x="435" y="378"/>
                  <a:pt x="430" y="373"/>
                  <a:pt x="430" y="367"/>
                </a:cubicBezTo>
                <a:cubicBezTo>
                  <a:pt x="430" y="167"/>
                  <a:pt x="430" y="167"/>
                  <a:pt x="430" y="167"/>
                </a:cubicBezTo>
                <a:cubicBezTo>
                  <a:pt x="261" y="167"/>
                  <a:pt x="261" y="167"/>
                  <a:pt x="261" y="167"/>
                </a:cubicBezTo>
                <a:cubicBezTo>
                  <a:pt x="255" y="167"/>
                  <a:pt x="250" y="163"/>
                  <a:pt x="250" y="156"/>
                </a:cubicBezTo>
                <a:cubicBezTo>
                  <a:pt x="250" y="107"/>
                  <a:pt x="250" y="107"/>
                  <a:pt x="250" y="107"/>
                </a:cubicBezTo>
                <a:cubicBezTo>
                  <a:pt x="250" y="103"/>
                  <a:pt x="252" y="100"/>
                  <a:pt x="255" y="98"/>
                </a:cubicBezTo>
                <a:cubicBezTo>
                  <a:pt x="255" y="98"/>
                  <a:pt x="290" y="75"/>
                  <a:pt x="290" y="37"/>
                </a:cubicBezTo>
                <a:cubicBezTo>
                  <a:pt x="290" y="2"/>
                  <a:pt x="238" y="0"/>
                  <a:pt x="228" y="0"/>
                </a:cubicBezTo>
                <a:cubicBezTo>
                  <a:pt x="207" y="0"/>
                  <a:pt x="172" y="8"/>
                  <a:pt x="172" y="39"/>
                </a:cubicBezTo>
                <a:cubicBezTo>
                  <a:pt x="172" y="76"/>
                  <a:pt x="206" y="95"/>
                  <a:pt x="207" y="96"/>
                </a:cubicBezTo>
                <a:cubicBezTo>
                  <a:pt x="211" y="98"/>
                  <a:pt x="213" y="101"/>
                  <a:pt x="213" y="105"/>
                </a:cubicBezTo>
                <a:cubicBezTo>
                  <a:pt x="213" y="158"/>
                  <a:pt x="213" y="158"/>
                  <a:pt x="213" y="158"/>
                </a:cubicBezTo>
                <a:cubicBezTo>
                  <a:pt x="213" y="164"/>
                  <a:pt x="208" y="169"/>
                  <a:pt x="202" y="169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631"/>
                  <a:pt x="0" y="631"/>
                  <a:pt x="0" y="631"/>
                </a:cubicBezTo>
                <a:cubicBezTo>
                  <a:pt x="433" y="631"/>
                  <a:pt x="433" y="631"/>
                  <a:pt x="433" y="631"/>
                </a:cubicBezTo>
                <a:lnTo>
                  <a:pt x="433" y="422"/>
                </a:lnTo>
                <a:close/>
              </a:path>
            </a:pathLst>
          </a:custGeom>
          <a:solidFill>
            <a:srgbClr val="498B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9"/>
          <p:cNvSpPr/>
          <p:nvPr/>
        </p:nvSpPr>
        <p:spPr bwMode="auto">
          <a:xfrm>
            <a:off x="8471311" y="3213102"/>
            <a:ext cx="692150" cy="1496060"/>
          </a:xfrm>
          <a:custGeom>
            <a:avLst/>
            <a:gdLst>
              <a:gd name="T0" fmla="*/ 161 w 419"/>
              <a:gd name="T1" fmla="*/ 0 h 906"/>
              <a:gd name="T2" fmla="*/ 161 w 419"/>
              <a:gd name="T3" fmla="*/ 187 h 906"/>
              <a:gd name="T4" fmla="*/ 194 w 419"/>
              <a:gd name="T5" fmla="*/ 187 h 906"/>
              <a:gd name="T6" fmla="*/ 267 w 419"/>
              <a:gd name="T7" fmla="*/ 144 h 906"/>
              <a:gd name="T8" fmla="*/ 328 w 419"/>
              <a:gd name="T9" fmla="*/ 220 h 906"/>
              <a:gd name="T10" fmla="*/ 265 w 419"/>
              <a:gd name="T11" fmla="*/ 304 h 906"/>
              <a:gd name="T12" fmla="*/ 196 w 419"/>
              <a:gd name="T13" fmla="*/ 264 h 906"/>
              <a:gd name="T14" fmla="*/ 164 w 419"/>
              <a:gd name="T15" fmla="*/ 264 h 906"/>
              <a:gd name="T16" fmla="*/ 164 w 419"/>
              <a:gd name="T17" fmla="*/ 613 h 906"/>
              <a:gd name="T18" fmla="*/ 153 w 419"/>
              <a:gd name="T19" fmla="*/ 624 h 906"/>
              <a:gd name="T20" fmla="*/ 105 w 419"/>
              <a:gd name="T21" fmla="*/ 624 h 906"/>
              <a:gd name="T22" fmla="*/ 98 w 419"/>
              <a:gd name="T23" fmla="*/ 621 h 906"/>
              <a:gd name="T24" fmla="*/ 41 w 419"/>
              <a:gd name="T25" fmla="*/ 586 h 906"/>
              <a:gd name="T26" fmla="*/ 16 w 419"/>
              <a:gd name="T27" fmla="*/ 595 h 906"/>
              <a:gd name="T28" fmla="*/ 0 w 419"/>
              <a:gd name="T29" fmla="*/ 645 h 906"/>
              <a:gd name="T30" fmla="*/ 47 w 419"/>
              <a:gd name="T31" fmla="*/ 705 h 906"/>
              <a:gd name="T32" fmla="*/ 105 w 419"/>
              <a:gd name="T33" fmla="*/ 665 h 906"/>
              <a:gd name="T34" fmla="*/ 113 w 419"/>
              <a:gd name="T35" fmla="*/ 661 h 906"/>
              <a:gd name="T36" fmla="*/ 153 w 419"/>
              <a:gd name="T37" fmla="*/ 661 h 906"/>
              <a:gd name="T38" fmla="*/ 164 w 419"/>
              <a:gd name="T39" fmla="*/ 672 h 906"/>
              <a:gd name="T40" fmla="*/ 164 w 419"/>
              <a:gd name="T41" fmla="*/ 906 h 906"/>
              <a:gd name="T42" fmla="*/ 319 w 419"/>
              <a:gd name="T43" fmla="*/ 573 h 906"/>
              <a:gd name="T44" fmla="*/ 419 w 419"/>
              <a:gd name="T45" fmla="*/ 210 h 906"/>
              <a:gd name="T46" fmla="*/ 376 w 419"/>
              <a:gd name="T47" fmla="*/ 0 h 906"/>
              <a:gd name="T48" fmla="*/ 161 w 419"/>
              <a:gd name="T49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9" h="906">
                <a:moveTo>
                  <a:pt x="161" y="0"/>
                </a:moveTo>
                <a:cubicBezTo>
                  <a:pt x="161" y="187"/>
                  <a:pt x="161" y="187"/>
                  <a:pt x="161" y="187"/>
                </a:cubicBezTo>
                <a:cubicBezTo>
                  <a:pt x="194" y="187"/>
                  <a:pt x="194" y="187"/>
                  <a:pt x="194" y="187"/>
                </a:cubicBezTo>
                <a:cubicBezTo>
                  <a:pt x="205" y="175"/>
                  <a:pt x="238" y="142"/>
                  <a:pt x="267" y="144"/>
                </a:cubicBezTo>
                <a:cubicBezTo>
                  <a:pt x="296" y="145"/>
                  <a:pt x="328" y="166"/>
                  <a:pt x="328" y="220"/>
                </a:cubicBezTo>
                <a:cubicBezTo>
                  <a:pt x="328" y="271"/>
                  <a:pt x="303" y="304"/>
                  <a:pt x="265" y="304"/>
                </a:cubicBezTo>
                <a:cubicBezTo>
                  <a:pt x="233" y="304"/>
                  <a:pt x="205" y="276"/>
                  <a:pt x="196" y="264"/>
                </a:cubicBezTo>
                <a:cubicBezTo>
                  <a:pt x="164" y="264"/>
                  <a:pt x="164" y="264"/>
                  <a:pt x="164" y="264"/>
                </a:cubicBezTo>
                <a:cubicBezTo>
                  <a:pt x="164" y="613"/>
                  <a:pt x="164" y="613"/>
                  <a:pt x="164" y="613"/>
                </a:cubicBezTo>
                <a:cubicBezTo>
                  <a:pt x="164" y="619"/>
                  <a:pt x="159" y="624"/>
                  <a:pt x="153" y="624"/>
                </a:cubicBezTo>
                <a:cubicBezTo>
                  <a:pt x="105" y="624"/>
                  <a:pt x="105" y="624"/>
                  <a:pt x="105" y="624"/>
                </a:cubicBezTo>
                <a:cubicBezTo>
                  <a:pt x="102" y="624"/>
                  <a:pt x="100" y="623"/>
                  <a:pt x="98" y="621"/>
                </a:cubicBezTo>
                <a:cubicBezTo>
                  <a:pt x="88" y="611"/>
                  <a:pt x="60" y="587"/>
                  <a:pt x="41" y="586"/>
                </a:cubicBezTo>
                <a:cubicBezTo>
                  <a:pt x="32" y="585"/>
                  <a:pt x="23" y="588"/>
                  <a:pt x="16" y="595"/>
                </a:cubicBezTo>
                <a:cubicBezTo>
                  <a:pt x="6" y="605"/>
                  <a:pt x="0" y="622"/>
                  <a:pt x="0" y="645"/>
                </a:cubicBezTo>
                <a:cubicBezTo>
                  <a:pt x="0" y="683"/>
                  <a:pt x="17" y="705"/>
                  <a:pt x="47" y="705"/>
                </a:cubicBezTo>
                <a:cubicBezTo>
                  <a:pt x="67" y="705"/>
                  <a:pt x="96" y="675"/>
                  <a:pt x="105" y="665"/>
                </a:cubicBezTo>
                <a:cubicBezTo>
                  <a:pt x="107" y="662"/>
                  <a:pt x="110" y="661"/>
                  <a:pt x="113" y="661"/>
                </a:cubicBezTo>
                <a:cubicBezTo>
                  <a:pt x="153" y="661"/>
                  <a:pt x="153" y="661"/>
                  <a:pt x="153" y="661"/>
                </a:cubicBezTo>
                <a:cubicBezTo>
                  <a:pt x="159" y="661"/>
                  <a:pt x="164" y="666"/>
                  <a:pt x="164" y="672"/>
                </a:cubicBezTo>
                <a:cubicBezTo>
                  <a:pt x="164" y="906"/>
                  <a:pt x="164" y="906"/>
                  <a:pt x="164" y="906"/>
                </a:cubicBezTo>
                <a:cubicBezTo>
                  <a:pt x="208" y="809"/>
                  <a:pt x="271" y="670"/>
                  <a:pt x="319" y="573"/>
                </a:cubicBezTo>
                <a:cubicBezTo>
                  <a:pt x="394" y="422"/>
                  <a:pt x="419" y="330"/>
                  <a:pt x="419" y="210"/>
                </a:cubicBezTo>
                <a:cubicBezTo>
                  <a:pt x="419" y="157"/>
                  <a:pt x="405" y="80"/>
                  <a:pt x="376" y="0"/>
                </a:cubicBezTo>
                <a:lnTo>
                  <a:pt x="161" y="0"/>
                </a:lnTo>
                <a:close/>
              </a:path>
            </a:pathLst>
          </a:custGeom>
          <a:solidFill>
            <a:srgbClr val="59AC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10"/>
          <p:cNvSpPr/>
          <p:nvPr/>
        </p:nvSpPr>
        <p:spPr bwMode="auto">
          <a:xfrm>
            <a:off x="7264176" y="4808222"/>
            <a:ext cx="1433195" cy="593090"/>
          </a:xfrm>
          <a:custGeom>
            <a:avLst/>
            <a:gdLst>
              <a:gd name="T0" fmla="*/ 665 w 867"/>
              <a:gd name="T1" fmla="*/ 0 h 359"/>
              <a:gd name="T2" fmla="*/ 665 w 867"/>
              <a:gd name="T3" fmla="*/ 36 h 359"/>
              <a:gd name="T4" fmla="*/ 711 w 867"/>
              <a:gd name="T5" fmla="*/ 114 h 359"/>
              <a:gd name="T6" fmla="*/ 622 w 867"/>
              <a:gd name="T7" fmla="*/ 175 h 359"/>
              <a:gd name="T8" fmla="*/ 564 w 867"/>
              <a:gd name="T9" fmla="*/ 153 h 359"/>
              <a:gd name="T10" fmla="*/ 546 w 867"/>
              <a:gd name="T11" fmla="*/ 103 h 359"/>
              <a:gd name="T12" fmla="*/ 586 w 867"/>
              <a:gd name="T13" fmla="*/ 41 h 359"/>
              <a:gd name="T14" fmla="*/ 586 w 867"/>
              <a:gd name="T15" fmla="*/ 4 h 359"/>
              <a:gd name="T16" fmla="*/ 0 w 867"/>
              <a:gd name="T17" fmla="*/ 4 h 359"/>
              <a:gd name="T18" fmla="*/ 25 w 867"/>
              <a:gd name="T19" fmla="*/ 104 h 359"/>
              <a:gd name="T20" fmla="*/ 167 w 867"/>
              <a:gd name="T21" fmla="*/ 359 h 359"/>
              <a:gd name="T22" fmla="*/ 700 w 867"/>
              <a:gd name="T23" fmla="*/ 359 h 359"/>
              <a:gd name="T24" fmla="*/ 821 w 867"/>
              <a:gd name="T25" fmla="*/ 241 h 359"/>
              <a:gd name="T26" fmla="*/ 845 w 867"/>
              <a:gd name="T27" fmla="*/ 51 h 359"/>
              <a:gd name="T28" fmla="*/ 867 w 867"/>
              <a:gd name="T29" fmla="*/ 0 h 359"/>
              <a:gd name="T30" fmla="*/ 665 w 867"/>
              <a:gd name="T31" fmla="*/ 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67" h="359">
                <a:moveTo>
                  <a:pt x="665" y="0"/>
                </a:moveTo>
                <a:cubicBezTo>
                  <a:pt x="665" y="36"/>
                  <a:pt x="665" y="36"/>
                  <a:pt x="665" y="36"/>
                </a:cubicBezTo>
                <a:cubicBezTo>
                  <a:pt x="679" y="46"/>
                  <a:pt x="714" y="75"/>
                  <a:pt x="711" y="114"/>
                </a:cubicBezTo>
                <a:cubicBezTo>
                  <a:pt x="708" y="153"/>
                  <a:pt x="675" y="175"/>
                  <a:pt x="622" y="175"/>
                </a:cubicBezTo>
                <a:cubicBezTo>
                  <a:pt x="592" y="175"/>
                  <a:pt x="574" y="163"/>
                  <a:pt x="564" y="153"/>
                </a:cubicBezTo>
                <a:cubicBezTo>
                  <a:pt x="551" y="140"/>
                  <a:pt x="545" y="121"/>
                  <a:pt x="546" y="103"/>
                </a:cubicBezTo>
                <a:cubicBezTo>
                  <a:pt x="547" y="77"/>
                  <a:pt x="575" y="51"/>
                  <a:pt x="586" y="41"/>
                </a:cubicBezTo>
                <a:cubicBezTo>
                  <a:pt x="586" y="4"/>
                  <a:pt x="586" y="4"/>
                  <a:pt x="586" y="4"/>
                </a:cubicBezTo>
                <a:cubicBezTo>
                  <a:pt x="0" y="4"/>
                  <a:pt x="0" y="4"/>
                  <a:pt x="0" y="4"/>
                </a:cubicBezTo>
                <a:cubicBezTo>
                  <a:pt x="16" y="45"/>
                  <a:pt x="26" y="81"/>
                  <a:pt x="25" y="104"/>
                </a:cubicBezTo>
                <a:cubicBezTo>
                  <a:pt x="17" y="303"/>
                  <a:pt x="125" y="359"/>
                  <a:pt x="167" y="359"/>
                </a:cubicBezTo>
                <a:cubicBezTo>
                  <a:pt x="700" y="359"/>
                  <a:pt x="700" y="359"/>
                  <a:pt x="700" y="359"/>
                </a:cubicBezTo>
                <a:cubicBezTo>
                  <a:pt x="749" y="359"/>
                  <a:pt x="799" y="291"/>
                  <a:pt x="821" y="241"/>
                </a:cubicBezTo>
                <a:cubicBezTo>
                  <a:pt x="843" y="190"/>
                  <a:pt x="829" y="88"/>
                  <a:pt x="845" y="51"/>
                </a:cubicBezTo>
                <a:cubicBezTo>
                  <a:pt x="848" y="43"/>
                  <a:pt x="856" y="25"/>
                  <a:pt x="867" y="0"/>
                </a:cubicBezTo>
                <a:lnTo>
                  <a:pt x="665" y="0"/>
                </a:lnTo>
                <a:close/>
              </a:path>
            </a:pathLst>
          </a:custGeom>
          <a:solidFill>
            <a:srgbClr val="59AC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11"/>
          <p:cNvSpPr/>
          <p:nvPr/>
        </p:nvSpPr>
        <p:spPr bwMode="auto">
          <a:xfrm>
            <a:off x="6646956" y="2710817"/>
            <a:ext cx="825500" cy="1951355"/>
          </a:xfrm>
          <a:custGeom>
            <a:avLst/>
            <a:gdLst>
              <a:gd name="T0" fmla="*/ 334 w 500"/>
              <a:gd name="T1" fmla="*/ 970 h 1181"/>
              <a:gd name="T2" fmla="*/ 345 w 500"/>
              <a:gd name="T3" fmla="*/ 959 h 1181"/>
              <a:gd name="T4" fmla="*/ 398 w 500"/>
              <a:gd name="T5" fmla="*/ 959 h 1181"/>
              <a:gd name="T6" fmla="*/ 408 w 500"/>
              <a:gd name="T7" fmla="*/ 967 h 1181"/>
              <a:gd name="T8" fmla="*/ 457 w 500"/>
              <a:gd name="T9" fmla="*/ 1000 h 1181"/>
              <a:gd name="T10" fmla="*/ 486 w 500"/>
              <a:gd name="T11" fmla="*/ 991 h 1181"/>
              <a:gd name="T12" fmla="*/ 500 w 500"/>
              <a:gd name="T13" fmla="*/ 943 h 1181"/>
              <a:gd name="T14" fmla="*/ 459 w 500"/>
              <a:gd name="T15" fmla="*/ 880 h 1181"/>
              <a:gd name="T16" fmla="*/ 405 w 500"/>
              <a:gd name="T17" fmla="*/ 916 h 1181"/>
              <a:gd name="T18" fmla="*/ 394 w 500"/>
              <a:gd name="T19" fmla="*/ 923 h 1181"/>
              <a:gd name="T20" fmla="*/ 347 w 500"/>
              <a:gd name="T21" fmla="*/ 923 h 1181"/>
              <a:gd name="T22" fmla="*/ 336 w 500"/>
              <a:gd name="T23" fmla="*/ 912 h 1181"/>
              <a:gd name="T24" fmla="*/ 336 w 500"/>
              <a:gd name="T25" fmla="*/ 783 h 1181"/>
              <a:gd name="T26" fmla="*/ 334 w 500"/>
              <a:gd name="T27" fmla="*/ 777 h 1181"/>
              <a:gd name="T28" fmla="*/ 336 w 500"/>
              <a:gd name="T29" fmla="*/ 771 h 1181"/>
              <a:gd name="T30" fmla="*/ 336 w 500"/>
              <a:gd name="T31" fmla="*/ 0 h 1181"/>
              <a:gd name="T32" fmla="*/ 133 w 500"/>
              <a:gd name="T33" fmla="*/ 280 h 1181"/>
              <a:gd name="T34" fmla="*/ 221 w 500"/>
              <a:gd name="T35" fmla="*/ 958 h 1181"/>
              <a:gd name="T36" fmla="*/ 334 w 500"/>
              <a:gd name="T37" fmla="*/ 1181 h 1181"/>
              <a:gd name="T38" fmla="*/ 334 w 500"/>
              <a:gd name="T39" fmla="*/ 97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0" h="1181">
                <a:moveTo>
                  <a:pt x="334" y="970"/>
                </a:moveTo>
                <a:cubicBezTo>
                  <a:pt x="334" y="963"/>
                  <a:pt x="339" y="959"/>
                  <a:pt x="345" y="959"/>
                </a:cubicBezTo>
                <a:cubicBezTo>
                  <a:pt x="398" y="959"/>
                  <a:pt x="398" y="959"/>
                  <a:pt x="398" y="959"/>
                </a:cubicBezTo>
                <a:cubicBezTo>
                  <a:pt x="403" y="959"/>
                  <a:pt x="407" y="962"/>
                  <a:pt x="408" y="967"/>
                </a:cubicBezTo>
                <a:cubicBezTo>
                  <a:pt x="409" y="968"/>
                  <a:pt x="418" y="999"/>
                  <a:pt x="457" y="1000"/>
                </a:cubicBezTo>
                <a:cubicBezTo>
                  <a:pt x="470" y="1000"/>
                  <a:pt x="479" y="997"/>
                  <a:pt x="486" y="991"/>
                </a:cubicBezTo>
                <a:cubicBezTo>
                  <a:pt x="495" y="982"/>
                  <a:pt x="500" y="966"/>
                  <a:pt x="500" y="943"/>
                </a:cubicBezTo>
                <a:cubicBezTo>
                  <a:pt x="500" y="906"/>
                  <a:pt x="493" y="881"/>
                  <a:pt x="459" y="880"/>
                </a:cubicBezTo>
                <a:cubicBezTo>
                  <a:pt x="420" y="879"/>
                  <a:pt x="405" y="915"/>
                  <a:pt x="405" y="916"/>
                </a:cubicBezTo>
                <a:cubicBezTo>
                  <a:pt x="403" y="921"/>
                  <a:pt x="399" y="923"/>
                  <a:pt x="394" y="923"/>
                </a:cubicBezTo>
                <a:cubicBezTo>
                  <a:pt x="347" y="923"/>
                  <a:pt x="347" y="923"/>
                  <a:pt x="347" y="923"/>
                </a:cubicBezTo>
                <a:cubicBezTo>
                  <a:pt x="341" y="923"/>
                  <a:pt x="336" y="918"/>
                  <a:pt x="336" y="912"/>
                </a:cubicBezTo>
                <a:cubicBezTo>
                  <a:pt x="336" y="783"/>
                  <a:pt x="336" y="783"/>
                  <a:pt x="336" y="783"/>
                </a:cubicBezTo>
                <a:cubicBezTo>
                  <a:pt x="335" y="781"/>
                  <a:pt x="334" y="779"/>
                  <a:pt x="334" y="777"/>
                </a:cubicBezTo>
                <a:cubicBezTo>
                  <a:pt x="334" y="775"/>
                  <a:pt x="335" y="773"/>
                  <a:pt x="336" y="771"/>
                </a:cubicBezTo>
                <a:cubicBezTo>
                  <a:pt x="336" y="0"/>
                  <a:pt x="336" y="0"/>
                  <a:pt x="336" y="0"/>
                </a:cubicBezTo>
                <a:cubicBezTo>
                  <a:pt x="253" y="67"/>
                  <a:pt x="182" y="158"/>
                  <a:pt x="133" y="280"/>
                </a:cubicBezTo>
                <a:cubicBezTo>
                  <a:pt x="0" y="618"/>
                  <a:pt x="191" y="898"/>
                  <a:pt x="221" y="958"/>
                </a:cubicBezTo>
                <a:cubicBezTo>
                  <a:pt x="237" y="991"/>
                  <a:pt x="290" y="1087"/>
                  <a:pt x="334" y="1181"/>
                </a:cubicBezTo>
                <a:lnTo>
                  <a:pt x="334" y="970"/>
                </a:lnTo>
                <a:close/>
              </a:path>
            </a:pathLst>
          </a:custGeom>
          <a:solidFill>
            <a:srgbClr val="59AC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12"/>
          <p:cNvSpPr/>
          <p:nvPr/>
        </p:nvSpPr>
        <p:spPr bwMode="auto">
          <a:xfrm>
            <a:off x="7236236" y="2955292"/>
            <a:ext cx="715010" cy="768350"/>
          </a:xfrm>
          <a:custGeom>
            <a:avLst/>
            <a:gdLst>
              <a:gd name="T0" fmla="*/ 433 w 433"/>
              <a:gd name="T1" fmla="*/ 3 h 465"/>
              <a:gd name="T2" fmla="*/ 256 w 433"/>
              <a:gd name="T3" fmla="*/ 3 h 465"/>
              <a:gd name="T4" fmla="*/ 255 w 433"/>
              <a:gd name="T5" fmla="*/ 34 h 465"/>
              <a:gd name="T6" fmla="*/ 301 w 433"/>
              <a:gd name="T7" fmla="*/ 105 h 465"/>
              <a:gd name="T8" fmla="*/ 213 w 433"/>
              <a:gd name="T9" fmla="*/ 172 h 465"/>
              <a:gd name="T10" fmla="*/ 138 w 433"/>
              <a:gd name="T11" fmla="*/ 99 h 465"/>
              <a:gd name="T12" fmla="*/ 175 w 433"/>
              <a:gd name="T13" fmla="*/ 39 h 465"/>
              <a:gd name="T14" fmla="*/ 175 w 433"/>
              <a:gd name="T15" fmla="*/ 0 h 465"/>
              <a:gd name="T16" fmla="*/ 0 w 433"/>
              <a:gd name="T17" fmla="*/ 0 h 465"/>
              <a:gd name="T18" fmla="*/ 0 w 433"/>
              <a:gd name="T19" fmla="*/ 465 h 465"/>
              <a:gd name="T20" fmla="*/ 433 w 433"/>
              <a:gd name="T21" fmla="*/ 465 h 465"/>
              <a:gd name="T22" fmla="*/ 433 w 433"/>
              <a:gd name="T23" fmla="*/ 3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3" h="465">
                <a:moveTo>
                  <a:pt x="433" y="3"/>
                </a:moveTo>
                <a:cubicBezTo>
                  <a:pt x="256" y="3"/>
                  <a:pt x="256" y="3"/>
                  <a:pt x="256" y="3"/>
                </a:cubicBezTo>
                <a:cubicBezTo>
                  <a:pt x="255" y="34"/>
                  <a:pt x="255" y="34"/>
                  <a:pt x="255" y="34"/>
                </a:cubicBezTo>
                <a:cubicBezTo>
                  <a:pt x="270" y="42"/>
                  <a:pt x="302" y="63"/>
                  <a:pt x="301" y="105"/>
                </a:cubicBezTo>
                <a:cubicBezTo>
                  <a:pt x="299" y="143"/>
                  <a:pt x="261" y="172"/>
                  <a:pt x="213" y="172"/>
                </a:cubicBezTo>
                <a:cubicBezTo>
                  <a:pt x="165" y="172"/>
                  <a:pt x="138" y="134"/>
                  <a:pt x="138" y="99"/>
                </a:cubicBezTo>
                <a:cubicBezTo>
                  <a:pt x="138" y="70"/>
                  <a:pt x="164" y="47"/>
                  <a:pt x="175" y="39"/>
                </a:cubicBezTo>
                <a:cubicBezTo>
                  <a:pt x="175" y="0"/>
                  <a:pt x="175" y="0"/>
                  <a:pt x="17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65"/>
                  <a:pt x="0" y="465"/>
                  <a:pt x="0" y="465"/>
                </a:cubicBezTo>
                <a:cubicBezTo>
                  <a:pt x="433" y="465"/>
                  <a:pt x="433" y="465"/>
                  <a:pt x="433" y="465"/>
                </a:cubicBezTo>
                <a:lnTo>
                  <a:pt x="433" y="3"/>
                </a:lnTo>
                <a:close/>
              </a:path>
            </a:pathLst>
          </a:custGeom>
          <a:solidFill>
            <a:srgbClr val="CF3C2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13"/>
          <p:cNvSpPr/>
          <p:nvPr/>
        </p:nvSpPr>
        <p:spPr bwMode="auto">
          <a:xfrm>
            <a:off x="7442611" y="5401312"/>
            <a:ext cx="1059180" cy="973455"/>
          </a:xfrm>
          <a:custGeom>
            <a:avLst/>
            <a:gdLst>
              <a:gd name="T0" fmla="*/ 6 w 641"/>
              <a:gd name="T1" fmla="*/ 0 h 589"/>
              <a:gd name="T2" fmla="*/ 627 w 641"/>
              <a:gd name="T3" fmla="*/ 0 h 589"/>
              <a:gd name="T4" fmla="*/ 627 w 641"/>
              <a:gd name="T5" fmla="*/ 51 h 589"/>
              <a:gd name="T6" fmla="*/ 641 w 641"/>
              <a:gd name="T7" fmla="*/ 81 h 589"/>
              <a:gd name="T8" fmla="*/ 611 w 641"/>
              <a:gd name="T9" fmla="*/ 129 h 589"/>
              <a:gd name="T10" fmla="*/ 637 w 641"/>
              <a:gd name="T11" fmla="*/ 170 h 589"/>
              <a:gd name="T12" fmla="*/ 611 w 641"/>
              <a:gd name="T13" fmla="*/ 224 h 589"/>
              <a:gd name="T14" fmla="*/ 635 w 641"/>
              <a:gd name="T15" fmla="*/ 261 h 589"/>
              <a:gd name="T16" fmla="*/ 611 w 641"/>
              <a:gd name="T17" fmla="*/ 305 h 589"/>
              <a:gd name="T18" fmla="*/ 635 w 641"/>
              <a:gd name="T19" fmla="*/ 347 h 589"/>
              <a:gd name="T20" fmla="*/ 610 w 641"/>
              <a:gd name="T21" fmla="*/ 393 h 589"/>
              <a:gd name="T22" fmla="*/ 626 w 641"/>
              <a:gd name="T23" fmla="*/ 423 h 589"/>
              <a:gd name="T24" fmla="*/ 575 w 641"/>
              <a:gd name="T25" fmla="*/ 495 h 589"/>
              <a:gd name="T26" fmla="*/ 466 w 641"/>
              <a:gd name="T27" fmla="*/ 589 h 589"/>
              <a:gd name="T28" fmla="*/ 173 w 641"/>
              <a:gd name="T29" fmla="*/ 589 h 589"/>
              <a:gd name="T30" fmla="*/ 38 w 641"/>
              <a:gd name="T31" fmla="*/ 475 h 589"/>
              <a:gd name="T32" fmla="*/ 32 w 641"/>
              <a:gd name="T33" fmla="*/ 428 h 589"/>
              <a:gd name="T34" fmla="*/ 2 w 641"/>
              <a:gd name="T35" fmla="*/ 388 h 589"/>
              <a:gd name="T36" fmla="*/ 25 w 641"/>
              <a:gd name="T37" fmla="*/ 355 h 589"/>
              <a:gd name="T38" fmla="*/ 2 w 641"/>
              <a:gd name="T39" fmla="*/ 294 h 589"/>
              <a:gd name="T40" fmla="*/ 22 w 641"/>
              <a:gd name="T41" fmla="*/ 257 h 589"/>
              <a:gd name="T42" fmla="*/ 5 w 641"/>
              <a:gd name="T43" fmla="*/ 213 h 589"/>
              <a:gd name="T44" fmla="*/ 24 w 641"/>
              <a:gd name="T45" fmla="*/ 167 h 589"/>
              <a:gd name="T46" fmla="*/ 2 w 641"/>
              <a:gd name="T47" fmla="*/ 119 h 589"/>
              <a:gd name="T48" fmla="*/ 6 w 641"/>
              <a:gd name="T49" fmla="*/ 0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1" h="589">
                <a:moveTo>
                  <a:pt x="6" y="0"/>
                </a:moveTo>
                <a:cubicBezTo>
                  <a:pt x="627" y="0"/>
                  <a:pt x="627" y="0"/>
                  <a:pt x="627" y="0"/>
                </a:cubicBezTo>
                <a:cubicBezTo>
                  <a:pt x="627" y="51"/>
                  <a:pt x="627" y="51"/>
                  <a:pt x="627" y="51"/>
                </a:cubicBezTo>
                <a:cubicBezTo>
                  <a:pt x="627" y="51"/>
                  <a:pt x="641" y="62"/>
                  <a:pt x="641" y="81"/>
                </a:cubicBezTo>
                <a:cubicBezTo>
                  <a:pt x="641" y="100"/>
                  <a:pt x="611" y="114"/>
                  <a:pt x="611" y="129"/>
                </a:cubicBezTo>
                <a:cubicBezTo>
                  <a:pt x="611" y="143"/>
                  <a:pt x="637" y="151"/>
                  <a:pt x="637" y="170"/>
                </a:cubicBezTo>
                <a:cubicBezTo>
                  <a:pt x="637" y="189"/>
                  <a:pt x="610" y="205"/>
                  <a:pt x="611" y="224"/>
                </a:cubicBezTo>
                <a:cubicBezTo>
                  <a:pt x="613" y="243"/>
                  <a:pt x="637" y="245"/>
                  <a:pt x="635" y="261"/>
                </a:cubicBezTo>
                <a:cubicBezTo>
                  <a:pt x="633" y="277"/>
                  <a:pt x="611" y="291"/>
                  <a:pt x="611" y="305"/>
                </a:cubicBezTo>
                <a:cubicBezTo>
                  <a:pt x="611" y="320"/>
                  <a:pt x="635" y="331"/>
                  <a:pt x="635" y="347"/>
                </a:cubicBezTo>
                <a:cubicBezTo>
                  <a:pt x="635" y="363"/>
                  <a:pt x="611" y="377"/>
                  <a:pt x="610" y="393"/>
                </a:cubicBezTo>
                <a:cubicBezTo>
                  <a:pt x="608" y="409"/>
                  <a:pt x="626" y="412"/>
                  <a:pt x="626" y="423"/>
                </a:cubicBezTo>
                <a:cubicBezTo>
                  <a:pt x="626" y="434"/>
                  <a:pt x="618" y="458"/>
                  <a:pt x="575" y="495"/>
                </a:cubicBezTo>
                <a:cubicBezTo>
                  <a:pt x="532" y="531"/>
                  <a:pt x="466" y="589"/>
                  <a:pt x="466" y="589"/>
                </a:cubicBezTo>
                <a:cubicBezTo>
                  <a:pt x="173" y="589"/>
                  <a:pt x="173" y="589"/>
                  <a:pt x="173" y="589"/>
                </a:cubicBezTo>
                <a:cubicBezTo>
                  <a:pt x="38" y="475"/>
                  <a:pt x="38" y="475"/>
                  <a:pt x="38" y="475"/>
                </a:cubicBezTo>
                <a:cubicBezTo>
                  <a:pt x="35" y="461"/>
                  <a:pt x="35" y="437"/>
                  <a:pt x="32" y="428"/>
                </a:cubicBezTo>
                <a:cubicBezTo>
                  <a:pt x="29" y="418"/>
                  <a:pt x="2" y="404"/>
                  <a:pt x="2" y="388"/>
                </a:cubicBezTo>
                <a:cubicBezTo>
                  <a:pt x="2" y="372"/>
                  <a:pt x="25" y="366"/>
                  <a:pt x="25" y="355"/>
                </a:cubicBezTo>
                <a:cubicBezTo>
                  <a:pt x="25" y="343"/>
                  <a:pt x="0" y="315"/>
                  <a:pt x="2" y="294"/>
                </a:cubicBezTo>
                <a:cubicBezTo>
                  <a:pt x="3" y="273"/>
                  <a:pt x="21" y="269"/>
                  <a:pt x="22" y="257"/>
                </a:cubicBezTo>
                <a:cubicBezTo>
                  <a:pt x="24" y="246"/>
                  <a:pt x="5" y="229"/>
                  <a:pt x="5" y="213"/>
                </a:cubicBezTo>
                <a:cubicBezTo>
                  <a:pt x="5" y="197"/>
                  <a:pt x="24" y="181"/>
                  <a:pt x="24" y="167"/>
                </a:cubicBezTo>
                <a:cubicBezTo>
                  <a:pt x="24" y="152"/>
                  <a:pt x="3" y="143"/>
                  <a:pt x="2" y="119"/>
                </a:cubicBezTo>
                <a:cubicBezTo>
                  <a:pt x="0" y="95"/>
                  <a:pt x="6" y="0"/>
                  <a:pt x="6" y="0"/>
                </a:cubicBezTo>
              </a:path>
            </a:pathLst>
          </a:custGeom>
          <a:solidFill>
            <a:srgbClr val="498B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14"/>
          <p:cNvSpPr/>
          <p:nvPr/>
        </p:nvSpPr>
        <p:spPr bwMode="auto">
          <a:xfrm>
            <a:off x="7740426" y="6149342"/>
            <a:ext cx="440055" cy="61595"/>
          </a:xfrm>
          <a:custGeom>
            <a:avLst/>
            <a:gdLst>
              <a:gd name="T0" fmla="*/ 0 w 266"/>
              <a:gd name="T1" fmla="*/ 0 h 37"/>
              <a:gd name="T2" fmla="*/ 266 w 266"/>
              <a:gd name="T3" fmla="*/ 0 h 37"/>
              <a:gd name="T4" fmla="*/ 223 w 266"/>
              <a:gd name="T5" fmla="*/ 37 h 37"/>
              <a:gd name="T6" fmla="*/ 49 w 266"/>
              <a:gd name="T7" fmla="*/ 37 h 37"/>
              <a:gd name="T8" fmla="*/ 0 w 266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" h="37">
                <a:moveTo>
                  <a:pt x="0" y="0"/>
                </a:moveTo>
                <a:cubicBezTo>
                  <a:pt x="266" y="0"/>
                  <a:pt x="266" y="0"/>
                  <a:pt x="266" y="0"/>
                </a:cubicBezTo>
                <a:cubicBezTo>
                  <a:pt x="266" y="0"/>
                  <a:pt x="237" y="37"/>
                  <a:pt x="223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36" y="37"/>
                  <a:pt x="0" y="0"/>
                  <a:pt x="0" y="0"/>
                </a:cubicBezTo>
              </a:path>
            </a:pathLst>
          </a:custGeom>
          <a:solidFill>
            <a:srgbClr val="498B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48"/>
          <p:cNvSpPr>
            <a:spLocks noChangeAspect="1"/>
          </p:cNvSpPr>
          <p:nvPr/>
        </p:nvSpPr>
        <p:spPr bwMode="auto">
          <a:xfrm>
            <a:off x="7561991" y="5091432"/>
            <a:ext cx="310515" cy="172085"/>
          </a:xfrm>
          <a:custGeom>
            <a:avLst/>
            <a:gdLst>
              <a:gd name="T0" fmla="*/ 28 w 119"/>
              <a:gd name="T1" fmla="*/ 17 h 66"/>
              <a:gd name="T2" fmla="*/ 35 w 119"/>
              <a:gd name="T3" fmla="*/ 18 h 66"/>
              <a:gd name="T4" fmla="*/ 54 w 119"/>
              <a:gd name="T5" fmla="*/ 0 h 66"/>
              <a:gd name="T6" fmla="*/ 54 w 119"/>
              <a:gd name="T7" fmla="*/ 36 h 66"/>
              <a:gd name="T8" fmla="*/ 46 w 119"/>
              <a:gd name="T9" fmla="*/ 28 h 66"/>
              <a:gd name="T10" fmla="*/ 37 w 119"/>
              <a:gd name="T11" fmla="*/ 28 h 66"/>
              <a:gd name="T12" fmla="*/ 37 w 119"/>
              <a:gd name="T13" fmla="*/ 28 h 66"/>
              <a:gd name="T14" fmla="*/ 37 w 119"/>
              <a:gd name="T15" fmla="*/ 36 h 66"/>
              <a:gd name="T16" fmla="*/ 55 w 119"/>
              <a:gd name="T17" fmla="*/ 54 h 66"/>
              <a:gd name="T18" fmla="*/ 59 w 119"/>
              <a:gd name="T19" fmla="*/ 56 h 66"/>
              <a:gd name="T20" fmla="*/ 59 w 119"/>
              <a:gd name="T21" fmla="*/ 56 h 66"/>
              <a:gd name="T22" fmla="*/ 60 w 119"/>
              <a:gd name="T23" fmla="*/ 56 h 66"/>
              <a:gd name="T24" fmla="*/ 64 w 119"/>
              <a:gd name="T25" fmla="*/ 54 h 66"/>
              <a:gd name="T26" fmla="*/ 82 w 119"/>
              <a:gd name="T27" fmla="*/ 36 h 66"/>
              <a:gd name="T28" fmla="*/ 82 w 119"/>
              <a:gd name="T29" fmla="*/ 28 h 66"/>
              <a:gd name="T30" fmla="*/ 82 w 119"/>
              <a:gd name="T31" fmla="*/ 28 h 66"/>
              <a:gd name="T32" fmla="*/ 73 w 119"/>
              <a:gd name="T33" fmla="*/ 28 h 66"/>
              <a:gd name="T34" fmla="*/ 65 w 119"/>
              <a:gd name="T35" fmla="*/ 36 h 66"/>
              <a:gd name="T36" fmla="*/ 65 w 119"/>
              <a:gd name="T37" fmla="*/ 0 h 66"/>
              <a:gd name="T38" fmla="*/ 84 w 119"/>
              <a:gd name="T39" fmla="*/ 18 h 66"/>
              <a:gd name="T40" fmla="*/ 91 w 119"/>
              <a:gd name="T41" fmla="*/ 17 h 66"/>
              <a:gd name="T42" fmla="*/ 112 w 119"/>
              <a:gd name="T43" fmla="*/ 38 h 66"/>
              <a:gd name="T44" fmla="*/ 112 w 119"/>
              <a:gd name="T45" fmla="*/ 42 h 66"/>
              <a:gd name="T46" fmla="*/ 119 w 119"/>
              <a:gd name="T47" fmla="*/ 53 h 66"/>
              <a:gd name="T48" fmla="*/ 107 w 119"/>
              <a:gd name="T49" fmla="*/ 66 h 66"/>
              <a:gd name="T50" fmla="*/ 12 w 119"/>
              <a:gd name="T51" fmla="*/ 66 h 66"/>
              <a:gd name="T52" fmla="*/ 0 w 119"/>
              <a:gd name="T53" fmla="*/ 53 h 66"/>
              <a:gd name="T54" fmla="*/ 7 w 119"/>
              <a:gd name="T55" fmla="*/ 42 h 66"/>
              <a:gd name="T56" fmla="*/ 7 w 119"/>
              <a:gd name="T57" fmla="*/ 38 h 66"/>
              <a:gd name="T58" fmla="*/ 28 w 119"/>
              <a:gd name="T59" fmla="*/ 17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9" h="66">
                <a:moveTo>
                  <a:pt x="28" y="17"/>
                </a:moveTo>
                <a:cubicBezTo>
                  <a:pt x="31" y="17"/>
                  <a:pt x="33" y="18"/>
                  <a:pt x="35" y="18"/>
                </a:cubicBezTo>
                <a:cubicBezTo>
                  <a:pt x="37" y="9"/>
                  <a:pt x="44" y="2"/>
                  <a:pt x="54" y="0"/>
                </a:cubicBezTo>
                <a:cubicBezTo>
                  <a:pt x="54" y="36"/>
                  <a:pt x="54" y="36"/>
                  <a:pt x="54" y="36"/>
                </a:cubicBezTo>
                <a:cubicBezTo>
                  <a:pt x="46" y="28"/>
                  <a:pt x="46" y="28"/>
                  <a:pt x="46" y="28"/>
                </a:cubicBezTo>
                <a:cubicBezTo>
                  <a:pt x="43" y="26"/>
                  <a:pt x="40" y="26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5" y="30"/>
                  <a:pt x="35" y="34"/>
                  <a:pt x="37" y="36"/>
                </a:cubicBezTo>
                <a:cubicBezTo>
                  <a:pt x="55" y="54"/>
                  <a:pt x="55" y="54"/>
                  <a:pt x="55" y="54"/>
                </a:cubicBezTo>
                <a:cubicBezTo>
                  <a:pt x="56" y="55"/>
                  <a:pt x="58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6"/>
                  <a:pt x="63" y="55"/>
                  <a:pt x="64" y="54"/>
                </a:cubicBezTo>
                <a:cubicBezTo>
                  <a:pt x="82" y="36"/>
                  <a:pt x="82" y="36"/>
                  <a:pt x="82" y="36"/>
                </a:cubicBezTo>
                <a:cubicBezTo>
                  <a:pt x="84" y="34"/>
                  <a:pt x="84" y="30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79" y="26"/>
                  <a:pt x="76" y="26"/>
                  <a:pt x="73" y="28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0"/>
                  <a:pt x="65" y="0"/>
                  <a:pt x="65" y="0"/>
                </a:cubicBezTo>
                <a:cubicBezTo>
                  <a:pt x="75" y="2"/>
                  <a:pt x="82" y="9"/>
                  <a:pt x="84" y="18"/>
                </a:cubicBezTo>
                <a:cubicBezTo>
                  <a:pt x="86" y="18"/>
                  <a:pt x="88" y="17"/>
                  <a:pt x="91" y="17"/>
                </a:cubicBezTo>
                <a:cubicBezTo>
                  <a:pt x="102" y="17"/>
                  <a:pt x="112" y="27"/>
                  <a:pt x="112" y="38"/>
                </a:cubicBezTo>
                <a:cubicBezTo>
                  <a:pt x="112" y="39"/>
                  <a:pt x="112" y="40"/>
                  <a:pt x="112" y="42"/>
                </a:cubicBezTo>
                <a:cubicBezTo>
                  <a:pt x="116" y="44"/>
                  <a:pt x="119" y="48"/>
                  <a:pt x="119" y="53"/>
                </a:cubicBezTo>
                <a:cubicBezTo>
                  <a:pt x="119" y="60"/>
                  <a:pt x="114" y="66"/>
                  <a:pt x="107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5" y="66"/>
                  <a:pt x="0" y="60"/>
                  <a:pt x="0" y="53"/>
                </a:cubicBezTo>
                <a:cubicBezTo>
                  <a:pt x="0" y="48"/>
                  <a:pt x="3" y="44"/>
                  <a:pt x="7" y="42"/>
                </a:cubicBezTo>
                <a:cubicBezTo>
                  <a:pt x="7" y="40"/>
                  <a:pt x="7" y="39"/>
                  <a:pt x="7" y="38"/>
                </a:cubicBezTo>
                <a:cubicBezTo>
                  <a:pt x="7" y="27"/>
                  <a:pt x="17" y="17"/>
                  <a:pt x="28" y="17"/>
                </a:cubicBezTo>
                <a:close/>
              </a:path>
            </a:pathLst>
          </a:custGeom>
          <a:solidFill>
            <a:srgbClr val="F5EDE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56"/>
          <p:cNvSpPr>
            <a:spLocks noChangeAspect="1"/>
          </p:cNvSpPr>
          <p:nvPr/>
        </p:nvSpPr>
        <p:spPr bwMode="auto">
          <a:xfrm>
            <a:off x="7439436" y="2713357"/>
            <a:ext cx="310515" cy="173355"/>
          </a:xfrm>
          <a:custGeom>
            <a:avLst/>
            <a:gdLst>
              <a:gd name="T0" fmla="*/ 29 w 120"/>
              <a:gd name="T1" fmla="*/ 18 h 67"/>
              <a:gd name="T2" fmla="*/ 36 w 120"/>
              <a:gd name="T3" fmla="*/ 19 h 67"/>
              <a:gd name="T4" fmla="*/ 60 w 120"/>
              <a:gd name="T5" fmla="*/ 0 h 67"/>
              <a:gd name="T6" fmla="*/ 85 w 120"/>
              <a:gd name="T7" fmla="*/ 19 h 67"/>
              <a:gd name="T8" fmla="*/ 92 w 120"/>
              <a:gd name="T9" fmla="*/ 18 h 67"/>
              <a:gd name="T10" fmla="*/ 113 w 120"/>
              <a:gd name="T11" fmla="*/ 39 h 67"/>
              <a:gd name="T12" fmla="*/ 113 w 120"/>
              <a:gd name="T13" fmla="*/ 43 h 67"/>
              <a:gd name="T14" fmla="*/ 120 w 120"/>
              <a:gd name="T15" fmla="*/ 54 h 67"/>
              <a:gd name="T16" fmla="*/ 108 w 120"/>
              <a:gd name="T17" fmla="*/ 67 h 67"/>
              <a:gd name="T18" fmla="*/ 66 w 120"/>
              <a:gd name="T19" fmla="*/ 67 h 67"/>
              <a:gd name="T20" fmla="*/ 66 w 120"/>
              <a:gd name="T21" fmla="*/ 38 h 67"/>
              <a:gd name="T22" fmla="*/ 74 w 120"/>
              <a:gd name="T23" fmla="*/ 45 h 67"/>
              <a:gd name="T24" fmla="*/ 83 w 120"/>
              <a:gd name="T25" fmla="*/ 45 h 67"/>
              <a:gd name="T26" fmla="*/ 83 w 120"/>
              <a:gd name="T27" fmla="*/ 45 h 67"/>
              <a:gd name="T28" fmla="*/ 83 w 120"/>
              <a:gd name="T29" fmla="*/ 37 h 67"/>
              <a:gd name="T30" fmla="*/ 65 w 120"/>
              <a:gd name="T31" fmla="*/ 19 h 67"/>
              <a:gd name="T32" fmla="*/ 61 w 120"/>
              <a:gd name="T33" fmla="*/ 17 h 67"/>
              <a:gd name="T34" fmla="*/ 60 w 120"/>
              <a:gd name="T35" fmla="*/ 17 h 67"/>
              <a:gd name="T36" fmla="*/ 60 w 120"/>
              <a:gd name="T37" fmla="*/ 17 h 67"/>
              <a:gd name="T38" fmla="*/ 56 w 120"/>
              <a:gd name="T39" fmla="*/ 19 h 67"/>
              <a:gd name="T40" fmla="*/ 38 w 120"/>
              <a:gd name="T41" fmla="*/ 37 h 67"/>
              <a:gd name="T42" fmla="*/ 38 w 120"/>
              <a:gd name="T43" fmla="*/ 45 h 67"/>
              <a:gd name="T44" fmla="*/ 38 w 120"/>
              <a:gd name="T45" fmla="*/ 45 h 67"/>
              <a:gd name="T46" fmla="*/ 47 w 120"/>
              <a:gd name="T47" fmla="*/ 45 h 67"/>
              <a:gd name="T48" fmla="*/ 54 w 120"/>
              <a:gd name="T49" fmla="*/ 38 h 67"/>
              <a:gd name="T50" fmla="*/ 54 w 120"/>
              <a:gd name="T51" fmla="*/ 67 h 67"/>
              <a:gd name="T52" fmla="*/ 13 w 120"/>
              <a:gd name="T53" fmla="*/ 67 h 67"/>
              <a:gd name="T54" fmla="*/ 0 w 120"/>
              <a:gd name="T55" fmla="*/ 54 h 67"/>
              <a:gd name="T56" fmla="*/ 8 w 120"/>
              <a:gd name="T57" fmla="*/ 43 h 67"/>
              <a:gd name="T58" fmla="*/ 8 w 120"/>
              <a:gd name="T59" fmla="*/ 39 h 67"/>
              <a:gd name="T60" fmla="*/ 29 w 120"/>
              <a:gd name="T61" fmla="*/ 1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0" h="67">
                <a:moveTo>
                  <a:pt x="29" y="18"/>
                </a:moveTo>
                <a:cubicBezTo>
                  <a:pt x="31" y="18"/>
                  <a:pt x="34" y="19"/>
                  <a:pt x="36" y="19"/>
                </a:cubicBezTo>
                <a:cubicBezTo>
                  <a:pt x="38" y="8"/>
                  <a:pt x="48" y="0"/>
                  <a:pt x="60" y="0"/>
                </a:cubicBezTo>
                <a:cubicBezTo>
                  <a:pt x="72" y="0"/>
                  <a:pt x="82" y="8"/>
                  <a:pt x="85" y="19"/>
                </a:cubicBezTo>
                <a:cubicBezTo>
                  <a:pt x="87" y="19"/>
                  <a:pt x="89" y="18"/>
                  <a:pt x="92" y="18"/>
                </a:cubicBezTo>
                <a:cubicBezTo>
                  <a:pt x="103" y="18"/>
                  <a:pt x="113" y="28"/>
                  <a:pt x="113" y="39"/>
                </a:cubicBezTo>
                <a:cubicBezTo>
                  <a:pt x="113" y="40"/>
                  <a:pt x="113" y="41"/>
                  <a:pt x="113" y="43"/>
                </a:cubicBezTo>
                <a:cubicBezTo>
                  <a:pt x="117" y="45"/>
                  <a:pt x="120" y="49"/>
                  <a:pt x="120" y="54"/>
                </a:cubicBezTo>
                <a:cubicBezTo>
                  <a:pt x="120" y="61"/>
                  <a:pt x="115" y="67"/>
                  <a:pt x="108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6" y="38"/>
                  <a:pt x="66" y="38"/>
                  <a:pt x="66" y="38"/>
                </a:cubicBezTo>
                <a:cubicBezTo>
                  <a:pt x="74" y="45"/>
                  <a:pt x="74" y="45"/>
                  <a:pt x="74" y="45"/>
                </a:cubicBezTo>
                <a:cubicBezTo>
                  <a:pt x="76" y="48"/>
                  <a:pt x="80" y="48"/>
                  <a:pt x="83" y="45"/>
                </a:cubicBezTo>
                <a:cubicBezTo>
                  <a:pt x="83" y="45"/>
                  <a:pt x="83" y="45"/>
                  <a:pt x="83" y="45"/>
                </a:cubicBezTo>
                <a:cubicBezTo>
                  <a:pt x="85" y="43"/>
                  <a:pt x="85" y="39"/>
                  <a:pt x="83" y="37"/>
                </a:cubicBezTo>
                <a:cubicBezTo>
                  <a:pt x="65" y="19"/>
                  <a:pt x="65" y="19"/>
                  <a:pt x="65" y="19"/>
                </a:cubicBezTo>
                <a:cubicBezTo>
                  <a:pt x="64" y="18"/>
                  <a:pt x="62" y="17"/>
                  <a:pt x="61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59" y="17"/>
                  <a:pt x="57" y="18"/>
                  <a:pt x="56" y="1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9"/>
                  <a:pt x="36" y="43"/>
                  <a:pt x="38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40" y="48"/>
                  <a:pt x="44" y="48"/>
                  <a:pt x="47" y="45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67"/>
                  <a:pt x="54" y="67"/>
                  <a:pt x="54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6" y="67"/>
                  <a:pt x="0" y="61"/>
                  <a:pt x="0" y="54"/>
                </a:cubicBezTo>
                <a:cubicBezTo>
                  <a:pt x="0" y="49"/>
                  <a:pt x="4" y="45"/>
                  <a:pt x="8" y="43"/>
                </a:cubicBezTo>
                <a:cubicBezTo>
                  <a:pt x="8" y="41"/>
                  <a:pt x="8" y="40"/>
                  <a:pt x="8" y="39"/>
                </a:cubicBezTo>
                <a:cubicBezTo>
                  <a:pt x="8" y="28"/>
                  <a:pt x="17" y="18"/>
                  <a:pt x="29" y="18"/>
                </a:cubicBezTo>
                <a:close/>
              </a:path>
            </a:pathLst>
          </a:custGeom>
          <a:solidFill>
            <a:srgbClr val="F5EDE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141073" y="803910"/>
            <a:ext cx="631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6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打造中国农产品控溯源一站式平台领跑者</a:t>
            </a:r>
            <a:endParaRPr lang="zh-CN" altLang="en-US" sz="1600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0" name="文本框 4"/>
          <p:cNvSpPr txBox="1"/>
          <p:nvPr/>
        </p:nvSpPr>
        <p:spPr>
          <a:xfrm>
            <a:off x="9231420" y="5139152"/>
            <a:ext cx="29605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西安六和信息技术有限公司</a:t>
            </a:r>
            <a:endParaRPr lang="en-US" altLang="zh-CN" sz="1200" dirty="0" smtClean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 </a:t>
            </a:r>
            <a:r>
              <a:rPr lang="en-US" altLang="zh-CN" sz="700" dirty="0" err="1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liuhe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information technology </a:t>
            </a:r>
            <a:r>
              <a:rPr lang="en-US" altLang="zh-CN" sz="700" dirty="0" err="1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co,LTD</a:t>
            </a:r>
            <a:endParaRPr lang="en-US" altLang="zh-CN" sz="700" dirty="0" smtClean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地址：陕西省西安市曲江新区雁展路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号曲江会</a:t>
            </a:r>
            <a:endParaRPr lang="en-US" altLang="zh-CN" sz="700" dirty="0" smtClean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展国际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1203</a:t>
            </a: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700" dirty="0" smtClean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029-89833395</a:t>
            </a:r>
          </a:p>
          <a:p>
            <a:pPr algn="l">
              <a:lnSpc>
                <a:spcPct val="200000"/>
              </a:lnSpc>
            </a:pP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传真：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029-89833395-802</a:t>
            </a:r>
            <a:endParaRPr lang="zh-CN" altLang="en-US" sz="700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Click="0" advTm="5890"/>
    </mc:Choice>
    <mc:Fallback>
      <p:transition advClick="0" advTm="5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10553" y="205258"/>
            <a:ext cx="351060" cy="526521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椭圆 12"/>
          <p:cNvSpPr/>
          <p:nvPr/>
        </p:nvSpPr>
        <p:spPr>
          <a:xfrm>
            <a:off x="1017359" y="948020"/>
            <a:ext cx="5040000" cy="43200"/>
          </a:xfrm>
          <a:prstGeom prst="ellipse">
            <a:avLst/>
          </a:prstGeom>
          <a:solidFill>
            <a:srgbClr val="1D4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文本框 2"/>
          <p:cNvSpPr txBox="1"/>
          <p:nvPr/>
        </p:nvSpPr>
        <p:spPr>
          <a:xfrm>
            <a:off x="1022875" y="3367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全程控制</a:t>
            </a:r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2257" y="1267960"/>
            <a:ext cx="4977816" cy="324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5086" y="4530056"/>
            <a:ext cx="4916417" cy="209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4151" y="1300293"/>
            <a:ext cx="5397438" cy="31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80727" y="4538444"/>
            <a:ext cx="4541268" cy="2041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10553" y="205258"/>
            <a:ext cx="351060" cy="526521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椭圆 14"/>
          <p:cNvSpPr/>
          <p:nvPr/>
        </p:nvSpPr>
        <p:spPr>
          <a:xfrm>
            <a:off x="1017359" y="948020"/>
            <a:ext cx="5040000" cy="43200"/>
          </a:xfrm>
          <a:prstGeom prst="ellipse">
            <a:avLst/>
          </a:prstGeom>
          <a:solidFill>
            <a:srgbClr val="1D4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1022875" y="3367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合作方案</a:t>
            </a:r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27"/>
          <p:cNvSpPr txBox="1"/>
          <p:nvPr/>
        </p:nvSpPr>
        <p:spPr>
          <a:xfrm>
            <a:off x="8089900" y="4780280"/>
            <a:ext cx="1651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云版模块化</a:t>
            </a:r>
          </a:p>
          <a:p>
            <a:pPr algn="ctr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18" name="圆角矩形 6"/>
          <p:cNvSpPr/>
          <p:nvPr/>
        </p:nvSpPr>
        <p:spPr>
          <a:xfrm>
            <a:off x="1879600" y="3261995"/>
            <a:ext cx="3274060" cy="1026160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4B73A8"/>
          </a:solidFill>
          <a:ln w="28575" cap="flat" cmpd="sng" algn="ctr">
            <a:solidFill>
              <a:sysClr val="window" lastClr="FFFFFF"/>
            </a:solidFill>
            <a:prstDash val="solid"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defTabSz="963930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圆角矩形 6"/>
          <p:cNvSpPr/>
          <p:nvPr/>
        </p:nvSpPr>
        <p:spPr bwMode="auto">
          <a:xfrm>
            <a:off x="1879600" y="4615180"/>
            <a:ext cx="3274060" cy="1028065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5A538C"/>
          </a:solidFill>
          <a:ln w="28575" cap="flat" cmpd="sng" algn="ctr">
            <a:solidFill>
              <a:sysClr val="window" lastClr="FFFFFF"/>
            </a:solidFill>
            <a:prstDash val="solid"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 defTabSz="963930">
              <a:defRPr/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Group 7"/>
          <p:cNvGrpSpPr/>
          <p:nvPr/>
        </p:nvGrpSpPr>
        <p:grpSpPr bwMode="auto">
          <a:xfrm>
            <a:off x="7225665" y="3261995"/>
            <a:ext cx="3200400" cy="981710"/>
            <a:chOff x="3798640" y="2664087"/>
            <a:chExt cx="5609728" cy="1760005"/>
          </a:xfrm>
        </p:grpSpPr>
        <p:sp>
          <p:nvSpPr>
            <p:cNvPr id="21" name="圆角矩形 6"/>
            <p:cNvSpPr/>
            <p:nvPr/>
          </p:nvSpPr>
          <p:spPr>
            <a:xfrm>
              <a:off x="3798640" y="2664087"/>
              <a:ext cx="5609728" cy="1760005"/>
            </a:xfrm>
            <a:custGeom>
              <a:avLst/>
              <a:gdLst>
                <a:gd name="connsiteX0" fmla="*/ 1289248 w 5969768"/>
                <a:gd name="connsiteY0" fmla="*/ 0 h 1872208"/>
                <a:gd name="connsiteX1" fmla="*/ 5346173 w 5969768"/>
                <a:gd name="connsiteY1" fmla="*/ 0 h 1872208"/>
                <a:gd name="connsiteX2" fmla="*/ 5969768 w 5969768"/>
                <a:gd name="connsiteY2" fmla="*/ 623595 h 1872208"/>
                <a:gd name="connsiteX3" fmla="*/ 5969768 w 5969768"/>
                <a:gd name="connsiteY3" fmla="*/ 1248613 h 1872208"/>
                <a:gd name="connsiteX4" fmla="*/ 5346173 w 5969768"/>
                <a:gd name="connsiteY4" fmla="*/ 1872208 h 1872208"/>
                <a:gd name="connsiteX5" fmla="*/ 1368152 w 5969768"/>
                <a:gd name="connsiteY5" fmla="*/ 1872208 h 1872208"/>
                <a:gd name="connsiteX6" fmla="*/ 1289248 w 5969768"/>
                <a:gd name="connsiteY6" fmla="*/ 1872208 h 1872208"/>
                <a:gd name="connsiteX7" fmla="*/ 407735 w 5969768"/>
                <a:gd name="connsiteY7" fmla="*/ 1872208 h 1872208"/>
                <a:gd name="connsiteX8" fmla="*/ 0 w 5969768"/>
                <a:gd name="connsiteY8" fmla="*/ 1464473 h 1872208"/>
                <a:gd name="connsiteX9" fmla="*/ 0 w 5969768"/>
                <a:gd name="connsiteY9" fmla="*/ 1055807 h 1872208"/>
                <a:gd name="connsiteX10" fmla="*/ 407735 w 5969768"/>
                <a:gd name="connsiteY10" fmla="*/ 648072 h 1872208"/>
                <a:gd name="connsiteX11" fmla="*/ 1368152 w 5969768"/>
                <a:gd name="connsiteY11" fmla="*/ 648072 h 1872208"/>
                <a:gd name="connsiteX12" fmla="*/ 1368152 w 5969768"/>
                <a:gd name="connsiteY12" fmla="*/ 850487 h 1872208"/>
                <a:gd name="connsiteX13" fmla="*/ 488918 w 5969768"/>
                <a:gd name="connsiteY13" fmla="*/ 850487 h 1872208"/>
                <a:gd name="connsiteX14" fmla="*/ 216024 w 5969768"/>
                <a:gd name="connsiteY14" fmla="*/ 1123381 h 1872208"/>
                <a:gd name="connsiteX15" fmla="*/ 216024 w 5969768"/>
                <a:gd name="connsiteY15" fmla="*/ 1396898 h 1872208"/>
                <a:gd name="connsiteX16" fmla="*/ 488918 w 5969768"/>
                <a:gd name="connsiteY16" fmla="*/ 1669792 h 1872208"/>
                <a:gd name="connsiteX17" fmla="*/ 1368152 w 5969768"/>
                <a:gd name="connsiteY17" fmla="*/ 1669792 h 1872208"/>
                <a:gd name="connsiteX18" fmla="*/ 1368152 w 5969768"/>
                <a:gd name="connsiteY18" fmla="*/ 1670095 h 1872208"/>
                <a:gd name="connsiteX19" fmla="*/ 5264789 w 5969768"/>
                <a:gd name="connsiteY19" fmla="*/ 1670095 h 1872208"/>
                <a:gd name="connsiteX20" fmla="*/ 5753744 w 5969768"/>
                <a:gd name="connsiteY20" fmla="*/ 1181140 h 1872208"/>
                <a:gd name="connsiteX21" fmla="*/ 5753744 w 5969768"/>
                <a:gd name="connsiteY21" fmla="*/ 691068 h 1872208"/>
                <a:gd name="connsiteX22" fmla="*/ 5264789 w 5969768"/>
                <a:gd name="connsiteY22" fmla="*/ 202113 h 1872208"/>
                <a:gd name="connsiteX23" fmla="*/ 1289248 w 5969768"/>
                <a:gd name="connsiteY23" fmla="*/ 202113 h 1872208"/>
                <a:gd name="connsiteX24" fmla="*/ 1288082 w 5969768"/>
                <a:gd name="connsiteY24" fmla="*/ 80739 h 1872208"/>
                <a:gd name="connsiteX25" fmla="*/ 1289248 w 5969768"/>
                <a:gd name="connsiteY25" fmla="*/ 0 h 1872208"/>
                <a:gd name="connsiteX0-1" fmla="*/ 1289248 w 5969768"/>
                <a:gd name="connsiteY0-2" fmla="*/ 0 h 1872208"/>
                <a:gd name="connsiteX1-3" fmla="*/ 5346173 w 5969768"/>
                <a:gd name="connsiteY1-4" fmla="*/ 0 h 1872208"/>
                <a:gd name="connsiteX2-5" fmla="*/ 5969768 w 5969768"/>
                <a:gd name="connsiteY2-6" fmla="*/ 623595 h 1872208"/>
                <a:gd name="connsiteX3-7" fmla="*/ 5969768 w 5969768"/>
                <a:gd name="connsiteY3-8" fmla="*/ 1248613 h 1872208"/>
                <a:gd name="connsiteX4-9" fmla="*/ 5346173 w 5969768"/>
                <a:gd name="connsiteY4-10" fmla="*/ 1872208 h 1872208"/>
                <a:gd name="connsiteX5-11" fmla="*/ 1368152 w 5969768"/>
                <a:gd name="connsiteY5-12" fmla="*/ 1872208 h 1872208"/>
                <a:gd name="connsiteX6-13" fmla="*/ 1289248 w 5969768"/>
                <a:gd name="connsiteY6-14" fmla="*/ 1872208 h 1872208"/>
                <a:gd name="connsiteX7-15" fmla="*/ 407735 w 5969768"/>
                <a:gd name="connsiteY7-16" fmla="*/ 1872208 h 1872208"/>
                <a:gd name="connsiteX8-17" fmla="*/ 0 w 5969768"/>
                <a:gd name="connsiteY8-18" fmla="*/ 1464473 h 1872208"/>
                <a:gd name="connsiteX9-19" fmla="*/ 0 w 5969768"/>
                <a:gd name="connsiteY9-20" fmla="*/ 1055807 h 1872208"/>
                <a:gd name="connsiteX10-21" fmla="*/ 407735 w 5969768"/>
                <a:gd name="connsiteY10-22" fmla="*/ 648072 h 1872208"/>
                <a:gd name="connsiteX11-23" fmla="*/ 1368152 w 5969768"/>
                <a:gd name="connsiteY11-24" fmla="*/ 648072 h 1872208"/>
                <a:gd name="connsiteX12-25" fmla="*/ 1368152 w 5969768"/>
                <a:gd name="connsiteY12-26" fmla="*/ 850487 h 1872208"/>
                <a:gd name="connsiteX13-27" fmla="*/ 488918 w 5969768"/>
                <a:gd name="connsiteY13-28" fmla="*/ 850487 h 1872208"/>
                <a:gd name="connsiteX14-29" fmla="*/ 216024 w 5969768"/>
                <a:gd name="connsiteY14-30" fmla="*/ 1123381 h 1872208"/>
                <a:gd name="connsiteX15-31" fmla="*/ 216024 w 5969768"/>
                <a:gd name="connsiteY15-32" fmla="*/ 1396898 h 1872208"/>
                <a:gd name="connsiteX16-33" fmla="*/ 488918 w 5969768"/>
                <a:gd name="connsiteY16-34" fmla="*/ 1669792 h 1872208"/>
                <a:gd name="connsiteX17-35" fmla="*/ 1368152 w 5969768"/>
                <a:gd name="connsiteY17-36" fmla="*/ 1669792 h 1872208"/>
                <a:gd name="connsiteX18-37" fmla="*/ 1368152 w 5969768"/>
                <a:gd name="connsiteY18-38" fmla="*/ 1670095 h 1872208"/>
                <a:gd name="connsiteX19-39" fmla="*/ 5264789 w 5969768"/>
                <a:gd name="connsiteY19-40" fmla="*/ 1670095 h 1872208"/>
                <a:gd name="connsiteX20-41" fmla="*/ 5753744 w 5969768"/>
                <a:gd name="connsiteY20-42" fmla="*/ 1181140 h 1872208"/>
                <a:gd name="connsiteX21-43" fmla="*/ 5753744 w 5969768"/>
                <a:gd name="connsiteY21-44" fmla="*/ 691068 h 1872208"/>
                <a:gd name="connsiteX22-45" fmla="*/ 5264789 w 5969768"/>
                <a:gd name="connsiteY22-46" fmla="*/ 202113 h 1872208"/>
                <a:gd name="connsiteX23-47" fmla="*/ 1289248 w 5969768"/>
                <a:gd name="connsiteY23-48" fmla="*/ 202113 h 1872208"/>
                <a:gd name="connsiteX24-49" fmla="*/ 1421432 w 5969768"/>
                <a:gd name="connsiteY24-50" fmla="*/ 109314 h 1872208"/>
                <a:gd name="connsiteX25-51" fmla="*/ 1289248 w 5969768"/>
                <a:gd name="connsiteY25-5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5969768" h="1872208">
                  <a:moveTo>
                    <a:pt x="1289248" y="0"/>
                  </a:moveTo>
                  <a:lnTo>
                    <a:pt x="5346173" y="0"/>
                  </a:lnTo>
                  <a:cubicBezTo>
                    <a:pt x="5690575" y="0"/>
                    <a:pt x="5969768" y="279193"/>
                    <a:pt x="5969768" y="623595"/>
                  </a:cubicBezTo>
                  <a:lnTo>
                    <a:pt x="5969768" y="1248613"/>
                  </a:lnTo>
                  <a:cubicBezTo>
                    <a:pt x="5969768" y="1593015"/>
                    <a:pt x="5690575" y="1872208"/>
                    <a:pt x="5346173" y="1872208"/>
                  </a:cubicBezTo>
                  <a:lnTo>
                    <a:pt x="1368152" y="1872208"/>
                  </a:lnTo>
                  <a:lnTo>
                    <a:pt x="1289248" y="1872208"/>
                  </a:lnTo>
                  <a:lnTo>
                    <a:pt x="407735" y="1872208"/>
                  </a:lnTo>
                  <a:cubicBezTo>
                    <a:pt x="182549" y="1872208"/>
                    <a:pt x="0" y="1689659"/>
                    <a:pt x="0" y="1464473"/>
                  </a:cubicBezTo>
                  <a:lnTo>
                    <a:pt x="0" y="1055807"/>
                  </a:lnTo>
                  <a:cubicBezTo>
                    <a:pt x="0" y="830621"/>
                    <a:pt x="182549" y="648072"/>
                    <a:pt x="407735" y="648072"/>
                  </a:cubicBezTo>
                  <a:lnTo>
                    <a:pt x="1368152" y="648072"/>
                  </a:lnTo>
                  <a:lnTo>
                    <a:pt x="1368152" y="850487"/>
                  </a:lnTo>
                  <a:lnTo>
                    <a:pt x="488918" y="850487"/>
                  </a:lnTo>
                  <a:cubicBezTo>
                    <a:pt x="338203" y="850487"/>
                    <a:pt x="216024" y="972666"/>
                    <a:pt x="216024" y="1123381"/>
                  </a:cubicBezTo>
                  <a:lnTo>
                    <a:pt x="216024" y="1396898"/>
                  </a:lnTo>
                  <a:cubicBezTo>
                    <a:pt x="216024" y="1547613"/>
                    <a:pt x="338203" y="1669792"/>
                    <a:pt x="488918" y="1669792"/>
                  </a:cubicBezTo>
                  <a:lnTo>
                    <a:pt x="1368152" y="1669792"/>
                  </a:lnTo>
                  <a:lnTo>
                    <a:pt x="1368152" y="1670095"/>
                  </a:lnTo>
                  <a:lnTo>
                    <a:pt x="5264789" y="1670095"/>
                  </a:lnTo>
                  <a:cubicBezTo>
                    <a:pt x="5534831" y="1670095"/>
                    <a:pt x="5753744" y="1451182"/>
                    <a:pt x="5753744" y="1181140"/>
                  </a:cubicBezTo>
                  <a:lnTo>
                    <a:pt x="5753744" y="691068"/>
                  </a:lnTo>
                  <a:cubicBezTo>
                    <a:pt x="5753744" y="421026"/>
                    <a:pt x="5534831" y="202113"/>
                    <a:pt x="5264789" y="202113"/>
                  </a:cubicBezTo>
                  <a:lnTo>
                    <a:pt x="1289248" y="202113"/>
                  </a:lnTo>
                  <a:cubicBezTo>
                    <a:pt x="1288859" y="161655"/>
                    <a:pt x="1421821" y="149772"/>
                    <a:pt x="1421432" y="109314"/>
                  </a:cubicBezTo>
                  <a:cubicBezTo>
                    <a:pt x="1421821" y="82401"/>
                    <a:pt x="1288859" y="26913"/>
                    <a:pt x="1289248" y="0"/>
                  </a:cubicBezTo>
                  <a:close/>
                </a:path>
              </a:pathLst>
            </a:custGeom>
            <a:solidFill>
              <a:srgbClr val="4A9CCB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 defTabSz="963930">
                <a:defRPr/>
              </a:pPr>
              <a:endParaRPr lang="zh-CN" altLang="en-US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燕尾形 23"/>
            <p:cNvSpPr/>
            <p:nvPr/>
          </p:nvSpPr>
          <p:spPr>
            <a:xfrm>
              <a:off x="4921633" y="3200121"/>
              <a:ext cx="323101" cy="326508"/>
            </a:xfrm>
            <a:prstGeom prst="chevron">
              <a:avLst/>
            </a:prstGeom>
            <a:solidFill>
              <a:srgbClr val="4A9CCB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燕尾形 24"/>
            <p:cNvSpPr/>
            <p:nvPr/>
          </p:nvSpPr>
          <p:spPr>
            <a:xfrm>
              <a:off x="5167889" y="3200121"/>
              <a:ext cx="323100" cy="326508"/>
            </a:xfrm>
            <a:prstGeom prst="chevron">
              <a:avLst/>
            </a:prstGeom>
            <a:solidFill>
              <a:srgbClr val="4A9CCB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19"/>
          <p:cNvGrpSpPr/>
          <p:nvPr/>
        </p:nvGrpSpPr>
        <p:grpSpPr bwMode="auto">
          <a:xfrm>
            <a:off x="7225665" y="4615180"/>
            <a:ext cx="3340735" cy="943610"/>
            <a:chOff x="4529046" y="4001731"/>
            <a:chExt cx="5609728" cy="1758589"/>
          </a:xfrm>
        </p:grpSpPr>
        <p:sp>
          <p:nvSpPr>
            <p:cNvPr id="25" name="圆角矩形 6"/>
            <p:cNvSpPr/>
            <p:nvPr/>
          </p:nvSpPr>
          <p:spPr>
            <a:xfrm>
              <a:off x="4529046" y="4001731"/>
              <a:ext cx="5609728" cy="1758589"/>
            </a:xfrm>
            <a:custGeom>
              <a:avLst/>
              <a:gdLst>
                <a:gd name="connsiteX0" fmla="*/ 1289248 w 5969768"/>
                <a:gd name="connsiteY0" fmla="*/ 0 h 1872208"/>
                <a:gd name="connsiteX1" fmla="*/ 5346173 w 5969768"/>
                <a:gd name="connsiteY1" fmla="*/ 0 h 1872208"/>
                <a:gd name="connsiteX2" fmla="*/ 5969768 w 5969768"/>
                <a:gd name="connsiteY2" fmla="*/ 623595 h 1872208"/>
                <a:gd name="connsiteX3" fmla="*/ 5969768 w 5969768"/>
                <a:gd name="connsiteY3" fmla="*/ 1248613 h 1872208"/>
                <a:gd name="connsiteX4" fmla="*/ 5346173 w 5969768"/>
                <a:gd name="connsiteY4" fmla="*/ 1872208 h 1872208"/>
                <a:gd name="connsiteX5" fmla="*/ 1368152 w 5969768"/>
                <a:gd name="connsiteY5" fmla="*/ 1872208 h 1872208"/>
                <a:gd name="connsiteX6" fmla="*/ 1289248 w 5969768"/>
                <a:gd name="connsiteY6" fmla="*/ 1872208 h 1872208"/>
                <a:gd name="connsiteX7" fmla="*/ 407735 w 5969768"/>
                <a:gd name="connsiteY7" fmla="*/ 1872208 h 1872208"/>
                <a:gd name="connsiteX8" fmla="*/ 0 w 5969768"/>
                <a:gd name="connsiteY8" fmla="*/ 1464473 h 1872208"/>
                <a:gd name="connsiteX9" fmla="*/ 0 w 5969768"/>
                <a:gd name="connsiteY9" fmla="*/ 1055807 h 1872208"/>
                <a:gd name="connsiteX10" fmla="*/ 407735 w 5969768"/>
                <a:gd name="connsiteY10" fmla="*/ 648072 h 1872208"/>
                <a:gd name="connsiteX11" fmla="*/ 1368152 w 5969768"/>
                <a:gd name="connsiteY11" fmla="*/ 648072 h 1872208"/>
                <a:gd name="connsiteX12" fmla="*/ 1368152 w 5969768"/>
                <a:gd name="connsiteY12" fmla="*/ 850487 h 1872208"/>
                <a:gd name="connsiteX13" fmla="*/ 488918 w 5969768"/>
                <a:gd name="connsiteY13" fmla="*/ 850487 h 1872208"/>
                <a:gd name="connsiteX14" fmla="*/ 216024 w 5969768"/>
                <a:gd name="connsiteY14" fmla="*/ 1123381 h 1872208"/>
                <a:gd name="connsiteX15" fmla="*/ 216024 w 5969768"/>
                <a:gd name="connsiteY15" fmla="*/ 1396898 h 1872208"/>
                <a:gd name="connsiteX16" fmla="*/ 488918 w 5969768"/>
                <a:gd name="connsiteY16" fmla="*/ 1669792 h 1872208"/>
                <a:gd name="connsiteX17" fmla="*/ 1368152 w 5969768"/>
                <a:gd name="connsiteY17" fmla="*/ 1669792 h 1872208"/>
                <a:gd name="connsiteX18" fmla="*/ 1368152 w 5969768"/>
                <a:gd name="connsiteY18" fmla="*/ 1670095 h 1872208"/>
                <a:gd name="connsiteX19" fmla="*/ 5264789 w 5969768"/>
                <a:gd name="connsiteY19" fmla="*/ 1670095 h 1872208"/>
                <a:gd name="connsiteX20" fmla="*/ 5753744 w 5969768"/>
                <a:gd name="connsiteY20" fmla="*/ 1181140 h 1872208"/>
                <a:gd name="connsiteX21" fmla="*/ 5753744 w 5969768"/>
                <a:gd name="connsiteY21" fmla="*/ 691068 h 1872208"/>
                <a:gd name="connsiteX22" fmla="*/ 5264789 w 5969768"/>
                <a:gd name="connsiteY22" fmla="*/ 202113 h 1872208"/>
                <a:gd name="connsiteX23" fmla="*/ 1289248 w 5969768"/>
                <a:gd name="connsiteY23" fmla="*/ 202113 h 1872208"/>
                <a:gd name="connsiteX24" fmla="*/ 1288082 w 5969768"/>
                <a:gd name="connsiteY24" fmla="*/ 80739 h 1872208"/>
                <a:gd name="connsiteX25" fmla="*/ 1289248 w 5969768"/>
                <a:gd name="connsiteY25" fmla="*/ 0 h 1872208"/>
                <a:gd name="connsiteX0-1" fmla="*/ 1289248 w 5969768"/>
                <a:gd name="connsiteY0-2" fmla="*/ 0 h 1872208"/>
                <a:gd name="connsiteX1-3" fmla="*/ 5346173 w 5969768"/>
                <a:gd name="connsiteY1-4" fmla="*/ 0 h 1872208"/>
                <a:gd name="connsiteX2-5" fmla="*/ 5969768 w 5969768"/>
                <a:gd name="connsiteY2-6" fmla="*/ 623595 h 1872208"/>
                <a:gd name="connsiteX3-7" fmla="*/ 5969768 w 5969768"/>
                <a:gd name="connsiteY3-8" fmla="*/ 1248613 h 1872208"/>
                <a:gd name="connsiteX4-9" fmla="*/ 5346173 w 5969768"/>
                <a:gd name="connsiteY4-10" fmla="*/ 1872208 h 1872208"/>
                <a:gd name="connsiteX5-11" fmla="*/ 1368152 w 5969768"/>
                <a:gd name="connsiteY5-12" fmla="*/ 1872208 h 1872208"/>
                <a:gd name="connsiteX6-13" fmla="*/ 1289248 w 5969768"/>
                <a:gd name="connsiteY6-14" fmla="*/ 1872208 h 1872208"/>
                <a:gd name="connsiteX7-15" fmla="*/ 407735 w 5969768"/>
                <a:gd name="connsiteY7-16" fmla="*/ 1872208 h 1872208"/>
                <a:gd name="connsiteX8-17" fmla="*/ 0 w 5969768"/>
                <a:gd name="connsiteY8-18" fmla="*/ 1464473 h 1872208"/>
                <a:gd name="connsiteX9-19" fmla="*/ 0 w 5969768"/>
                <a:gd name="connsiteY9-20" fmla="*/ 1055807 h 1872208"/>
                <a:gd name="connsiteX10-21" fmla="*/ 407735 w 5969768"/>
                <a:gd name="connsiteY10-22" fmla="*/ 648072 h 1872208"/>
                <a:gd name="connsiteX11-23" fmla="*/ 1368152 w 5969768"/>
                <a:gd name="connsiteY11-24" fmla="*/ 648072 h 1872208"/>
                <a:gd name="connsiteX12-25" fmla="*/ 1368152 w 5969768"/>
                <a:gd name="connsiteY12-26" fmla="*/ 850487 h 1872208"/>
                <a:gd name="connsiteX13-27" fmla="*/ 488918 w 5969768"/>
                <a:gd name="connsiteY13-28" fmla="*/ 850487 h 1872208"/>
                <a:gd name="connsiteX14-29" fmla="*/ 216024 w 5969768"/>
                <a:gd name="connsiteY14-30" fmla="*/ 1123381 h 1872208"/>
                <a:gd name="connsiteX15-31" fmla="*/ 216024 w 5969768"/>
                <a:gd name="connsiteY15-32" fmla="*/ 1396898 h 1872208"/>
                <a:gd name="connsiteX16-33" fmla="*/ 488918 w 5969768"/>
                <a:gd name="connsiteY16-34" fmla="*/ 1669792 h 1872208"/>
                <a:gd name="connsiteX17-35" fmla="*/ 1368152 w 5969768"/>
                <a:gd name="connsiteY17-36" fmla="*/ 1669792 h 1872208"/>
                <a:gd name="connsiteX18-37" fmla="*/ 1368152 w 5969768"/>
                <a:gd name="connsiteY18-38" fmla="*/ 1670095 h 1872208"/>
                <a:gd name="connsiteX19-39" fmla="*/ 5264789 w 5969768"/>
                <a:gd name="connsiteY19-40" fmla="*/ 1670095 h 1872208"/>
                <a:gd name="connsiteX20-41" fmla="*/ 5753744 w 5969768"/>
                <a:gd name="connsiteY20-42" fmla="*/ 1181140 h 1872208"/>
                <a:gd name="connsiteX21-43" fmla="*/ 5753744 w 5969768"/>
                <a:gd name="connsiteY21-44" fmla="*/ 691068 h 1872208"/>
                <a:gd name="connsiteX22-45" fmla="*/ 5264789 w 5969768"/>
                <a:gd name="connsiteY22-46" fmla="*/ 202113 h 1872208"/>
                <a:gd name="connsiteX23-47" fmla="*/ 1289248 w 5969768"/>
                <a:gd name="connsiteY23-48" fmla="*/ 202113 h 1872208"/>
                <a:gd name="connsiteX24-49" fmla="*/ 1421432 w 5969768"/>
                <a:gd name="connsiteY24-50" fmla="*/ 109314 h 1872208"/>
                <a:gd name="connsiteX25-51" fmla="*/ 1289248 w 5969768"/>
                <a:gd name="connsiteY25-5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5969768" h="1872208">
                  <a:moveTo>
                    <a:pt x="1289248" y="0"/>
                  </a:moveTo>
                  <a:lnTo>
                    <a:pt x="5346173" y="0"/>
                  </a:lnTo>
                  <a:cubicBezTo>
                    <a:pt x="5690575" y="0"/>
                    <a:pt x="5969768" y="279193"/>
                    <a:pt x="5969768" y="623595"/>
                  </a:cubicBezTo>
                  <a:lnTo>
                    <a:pt x="5969768" y="1248613"/>
                  </a:lnTo>
                  <a:cubicBezTo>
                    <a:pt x="5969768" y="1593015"/>
                    <a:pt x="5690575" y="1872208"/>
                    <a:pt x="5346173" y="1872208"/>
                  </a:cubicBezTo>
                  <a:lnTo>
                    <a:pt x="1368152" y="1872208"/>
                  </a:lnTo>
                  <a:lnTo>
                    <a:pt x="1289248" y="1872208"/>
                  </a:lnTo>
                  <a:lnTo>
                    <a:pt x="407735" y="1872208"/>
                  </a:lnTo>
                  <a:cubicBezTo>
                    <a:pt x="182549" y="1872208"/>
                    <a:pt x="0" y="1689659"/>
                    <a:pt x="0" y="1464473"/>
                  </a:cubicBezTo>
                  <a:lnTo>
                    <a:pt x="0" y="1055807"/>
                  </a:lnTo>
                  <a:cubicBezTo>
                    <a:pt x="0" y="830621"/>
                    <a:pt x="182549" y="648072"/>
                    <a:pt x="407735" y="648072"/>
                  </a:cubicBezTo>
                  <a:lnTo>
                    <a:pt x="1368152" y="648072"/>
                  </a:lnTo>
                  <a:lnTo>
                    <a:pt x="1368152" y="850487"/>
                  </a:lnTo>
                  <a:lnTo>
                    <a:pt x="488918" y="850487"/>
                  </a:lnTo>
                  <a:cubicBezTo>
                    <a:pt x="338203" y="850487"/>
                    <a:pt x="216024" y="972666"/>
                    <a:pt x="216024" y="1123381"/>
                  </a:cubicBezTo>
                  <a:lnTo>
                    <a:pt x="216024" y="1396898"/>
                  </a:lnTo>
                  <a:cubicBezTo>
                    <a:pt x="216024" y="1547613"/>
                    <a:pt x="338203" y="1669792"/>
                    <a:pt x="488918" y="1669792"/>
                  </a:cubicBezTo>
                  <a:lnTo>
                    <a:pt x="1368152" y="1669792"/>
                  </a:lnTo>
                  <a:lnTo>
                    <a:pt x="1368152" y="1670095"/>
                  </a:lnTo>
                  <a:lnTo>
                    <a:pt x="5264789" y="1670095"/>
                  </a:lnTo>
                  <a:cubicBezTo>
                    <a:pt x="5534831" y="1670095"/>
                    <a:pt x="5753744" y="1451182"/>
                    <a:pt x="5753744" y="1181140"/>
                  </a:cubicBezTo>
                  <a:lnTo>
                    <a:pt x="5753744" y="691068"/>
                  </a:lnTo>
                  <a:cubicBezTo>
                    <a:pt x="5753744" y="421026"/>
                    <a:pt x="5534831" y="202113"/>
                    <a:pt x="5264789" y="202113"/>
                  </a:cubicBezTo>
                  <a:lnTo>
                    <a:pt x="1289248" y="202113"/>
                  </a:lnTo>
                  <a:cubicBezTo>
                    <a:pt x="1288859" y="161655"/>
                    <a:pt x="1421821" y="149772"/>
                    <a:pt x="1421432" y="109314"/>
                  </a:cubicBezTo>
                  <a:cubicBezTo>
                    <a:pt x="1421821" y="82401"/>
                    <a:pt x="1288859" y="26913"/>
                    <a:pt x="1289248" y="0"/>
                  </a:cubicBezTo>
                  <a:close/>
                </a:path>
              </a:pathLst>
            </a:custGeom>
            <a:solidFill>
              <a:srgbClr val="41CBC6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 defTabSz="963930">
                <a:defRPr/>
              </a:pPr>
              <a:endParaRPr lang="zh-CN" altLang="en-US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燕尾形 26"/>
            <p:cNvSpPr/>
            <p:nvPr/>
          </p:nvSpPr>
          <p:spPr>
            <a:xfrm>
              <a:off x="5620767" y="4522481"/>
              <a:ext cx="323000" cy="326571"/>
            </a:xfrm>
            <a:prstGeom prst="chevron">
              <a:avLst/>
            </a:prstGeom>
            <a:solidFill>
              <a:srgbClr val="41CBC6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燕尾形 27"/>
            <p:cNvSpPr/>
            <p:nvPr/>
          </p:nvSpPr>
          <p:spPr>
            <a:xfrm>
              <a:off x="5866945" y="4522481"/>
              <a:ext cx="323001" cy="326571"/>
            </a:xfrm>
            <a:prstGeom prst="chevron">
              <a:avLst/>
            </a:prstGeom>
            <a:solidFill>
              <a:srgbClr val="41CBC6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1607820" y="1657350"/>
            <a:ext cx="3909695" cy="9461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871335" y="1657350"/>
            <a:ext cx="3909695" cy="9461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14"/>
          <p:cNvSpPr txBox="1"/>
          <p:nvPr/>
        </p:nvSpPr>
        <p:spPr>
          <a:xfrm>
            <a:off x="2676525" y="1869440"/>
            <a:ext cx="1680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云版溯源</a:t>
            </a:r>
          </a:p>
        </p:txBody>
      </p:sp>
      <p:sp>
        <p:nvSpPr>
          <p:cNvPr id="31" name="文本框 19"/>
          <p:cNvSpPr txBox="1"/>
          <p:nvPr/>
        </p:nvSpPr>
        <p:spPr>
          <a:xfrm>
            <a:off x="8006715" y="1873885"/>
            <a:ext cx="1680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定制开发</a:t>
            </a:r>
          </a:p>
        </p:txBody>
      </p:sp>
      <p:cxnSp>
        <p:nvCxnSpPr>
          <p:cNvPr id="32" name="直接连接符 31"/>
          <p:cNvCxnSpPr>
            <a:stCxn id="28" idx="2"/>
          </p:cNvCxnSpPr>
          <p:nvPr/>
        </p:nvCxnSpPr>
        <p:spPr>
          <a:xfrm>
            <a:off x="3562985" y="2603500"/>
            <a:ext cx="0" cy="675640"/>
          </a:xfrm>
          <a:prstGeom prst="line">
            <a:avLst/>
          </a:prstGeom>
          <a:ln w="28575" cmpd="sng">
            <a:solidFill>
              <a:srgbClr val="1D92C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562985" y="4243705"/>
            <a:ext cx="0" cy="415925"/>
          </a:xfrm>
          <a:prstGeom prst="line">
            <a:avLst/>
          </a:prstGeom>
          <a:ln w="28575" cmpd="sng">
            <a:solidFill>
              <a:srgbClr val="1D92C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895715" y="2603500"/>
            <a:ext cx="0" cy="675640"/>
          </a:xfrm>
          <a:prstGeom prst="line">
            <a:avLst/>
          </a:prstGeom>
          <a:ln w="28575" cmpd="sng">
            <a:solidFill>
              <a:srgbClr val="1D92C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895715" y="4243705"/>
            <a:ext cx="0" cy="415925"/>
          </a:xfrm>
          <a:prstGeom prst="line">
            <a:avLst/>
          </a:prstGeom>
          <a:ln w="28575" cmpd="sng">
            <a:solidFill>
              <a:srgbClr val="1D92C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24"/>
          <p:cNvSpPr txBox="1"/>
          <p:nvPr/>
        </p:nvSpPr>
        <p:spPr>
          <a:xfrm>
            <a:off x="2829560" y="3578225"/>
            <a:ext cx="165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农产品溯源</a:t>
            </a:r>
          </a:p>
        </p:txBody>
      </p:sp>
      <p:sp>
        <p:nvSpPr>
          <p:cNvPr id="37" name="文本框 25"/>
          <p:cNvSpPr txBox="1"/>
          <p:nvPr/>
        </p:nvSpPr>
        <p:spPr>
          <a:xfrm>
            <a:off x="2820035" y="4949190"/>
            <a:ext cx="2026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流通环节追溯</a:t>
            </a:r>
          </a:p>
        </p:txBody>
      </p:sp>
      <p:sp>
        <p:nvSpPr>
          <p:cNvPr id="38" name="文本框 26"/>
          <p:cNvSpPr txBox="1"/>
          <p:nvPr/>
        </p:nvSpPr>
        <p:spPr>
          <a:xfrm>
            <a:off x="8080375" y="3425825"/>
            <a:ext cx="1651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溯源全流程</a:t>
            </a:r>
          </a:p>
          <a:p>
            <a:pPr algn="ctr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sp>
        <p:nvSpPr>
          <p:cNvPr id="39" name="燕尾形 26"/>
          <p:cNvSpPr/>
          <p:nvPr/>
        </p:nvSpPr>
        <p:spPr>
          <a:xfrm>
            <a:off x="2489108" y="3587770"/>
            <a:ext cx="192355" cy="175229"/>
          </a:xfrm>
          <a:prstGeom prst="chevron">
            <a:avLst/>
          </a:prstGeom>
          <a:solidFill>
            <a:srgbClr val="4B73A8"/>
          </a:solidFill>
          <a:ln w="28575" cap="flat" cmpd="sng" algn="ctr">
            <a:solidFill>
              <a:sysClr val="window" lastClr="FFFFFF"/>
            </a:solidFill>
            <a:prstDash val="solid"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燕尾形 27"/>
          <p:cNvSpPr/>
          <p:nvPr/>
        </p:nvSpPr>
        <p:spPr>
          <a:xfrm>
            <a:off x="2635713" y="3587770"/>
            <a:ext cx="192355" cy="175229"/>
          </a:xfrm>
          <a:prstGeom prst="chevron">
            <a:avLst/>
          </a:prstGeom>
          <a:solidFill>
            <a:srgbClr val="4B73A8"/>
          </a:solidFill>
          <a:ln w="28575" cap="flat" cmpd="sng" algn="ctr">
            <a:solidFill>
              <a:sysClr val="window" lastClr="FFFFFF"/>
            </a:solidFill>
            <a:prstDash val="solid"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燕尾形 26"/>
          <p:cNvSpPr/>
          <p:nvPr/>
        </p:nvSpPr>
        <p:spPr>
          <a:xfrm>
            <a:off x="2489200" y="4939665"/>
            <a:ext cx="182245" cy="175260"/>
          </a:xfrm>
          <a:prstGeom prst="chevron">
            <a:avLst/>
          </a:prstGeom>
          <a:solidFill>
            <a:srgbClr val="5A538C"/>
          </a:solidFill>
          <a:ln w="28575" cap="flat" cmpd="sng" algn="ctr">
            <a:solidFill>
              <a:sysClr val="window" lastClr="FFFFFF"/>
            </a:solidFill>
            <a:prstDash val="solid"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燕尾形 27"/>
          <p:cNvSpPr/>
          <p:nvPr/>
        </p:nvSpPr>
        <p:spPr>
          <a:xfrm>
            <a:off x="2635885" y="4939665"/>
            <a:ext cx="182245" cy="175260"/>
          </a:xfrm>
          <a:prstGeom prst="chevron">
            <a:avLst/>
          </a:prstGeom>
          <a:solidFill>
            <a:srgbClr val="5A538C"/>
          </a:solidFill>
          <a:ln w="28575" cap="flat" cmpd="sng" algn="ctr">
            <a:solidFill>
              <a:sysClr val="window" lastClr="FFFFFF"/>
            </a:solidFill>
            <a:prstDash val="solid"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610553" y="205258"/>
            <a:ext cx="351060" cy="526521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椭圆 14"/>
          <p:cNvSpPr/>
          <p:nvPr/>
        </p:nvSpPr>
        <p:spPr>
          <a:xfrm>
            <a:off x="1017359" y="948020"/>
            <a:ext cx="5040000" cy="43200"/>
          </a:xfrm>
          <a:prstGeom prst="ellipse">
            <a:avLst/>
          </a:prstGeom>
          <a:solidFill>
            <a:srgbClr val="1D4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1022875" y="336764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合作方案</a:t>
            </a:r>
            <a:r>
              <a:rPr lang="en-US" altLang="zh-CN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模式探讨</a:t>
            </a:r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60"/>
          <p:cNvSpPr txBox="1">
            <a:spLocks noChangeArrowheads="1"/>
          </p:cNvSpPr>
          <p:nvPr/>
        </p:nvSpPr>
        <p:spPr bwMode="auto">
          <a:xfrm>
            <a:off x="947315" y="1389059"/>
            <a:ext cx="536959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项目定制技术服务方式</a:t>
            </a:r>
          </a:p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针对具体的项目，可探索项目合作和技术服务的合作方式，将为公司可提供溯源解决方案、高端防伪解决方案、防窜货解决方案、移动营销定制服务、产线改造实施服务；与项目合作伙伴共同攻坚、并顺利实施，实现利益共享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4123" y="1446184"/>
            <a:ext cx="376237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85251" y="4555615"/>
            <a:ext cx="30861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矩形 45"/>
          <p:cNvSpPr/>
          <p:nvPr/>
        </p:nvSpPr>
        <p:spPr>
          <a:xfrm>
            <a:off x="5682143" y="4434923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共建平台方式</a:t>
            </a:r>
          </a:p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目前已自主研发六和溯源平台，深入系统结构技术，沉淀了众多企业系统的应用功能和经验。</a:t>
            </a:r>
          </a:p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政府、行业协会、接口平台等合作，建设追溯平台。同时实现平台在防伪防窜、营销等方面创新应用价值，并结合多年的企业落地经验帮助服务的企业顺利进驻平台，建设真正为企业赋能的综合性服务管理平台，实现利益共享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 90"/>
          <p:cNvSpPr/>
          <p:nvPr/>
        </p:nvSpPr>
        <p:spPr>
          <a:xfrm>
            <a:off x="5800724" y="4233868"/>
            <a:ext cx="1352551" cy="1278732"/>
          </a:xfrm>
          <a:custGeom>
            <a:avLst/>
            <a:gdLst>
              <a:gd name="connsiteX0" fmla="*/ 473869 w 1483519"/>
              <a:gd name="connsiteY0" fmla="*/ 0 h 1183481"/>
              <a:gd name="connsiteX1" fmla="*/ 1483519 w 1483519"/>
              <a:gd name="connsiteY1" fmla="*/ 695325 h 1183481"/>
              <a:gd name="connsiteX2" fmla="*/ 1323975 w 1483519"/>
              <a:gd name="connsiteY2" fmla="*/ 1183481 h 1183481"/>
              <a:gd name="connsiteX3" fmla="*/ 1138238 w 1483519"/>
              <a:gd name="connsiteY3" fmla="*/ 1162050 h 1183481"/>
              <a:gd name="connsiteX4" fmla="*/ 0 w 1483519"/>
              <a:gd name="connsiteY4" fmla="*/ 447675 h 1183481"/>
              <a:gd name="connsiteX5" fmla="*/ 473869 w 1483519"/>
              <a:gd name="connsiteY5" fmla="*/ 0 h 1183481"/>
              <a:gd name="connsiteX0-1" fmla="*/ 473869 w 1483519"/>
              <a:gd name="connsiteY0-2" fmla="*/ 0 h 1271588"/>
              <a:gd name="connsiteX1-3" fmla="*/ 1483519 w 1483519"/>
              <a:gd name="connsiteY1-4" fmla="*/ 695325 h 1271588"/>
              <a:gd name="connsiteX2-5" fmla="*/ 1323975 w 1483519"/>
              <a:gd name="connsiteY2-6" fmla="*/ 1183481 h 1271588"/>
              <a:gd name="connsiteX3-7" fmla="*/ 1302544 w 1483519"/>
              <a:gd name="connsiteY3-8" fmla="*/ 1271588 h 1271588"/>
              <a:gd name="connsiteX4-9" fmla="*/ 0 w 1483519"/>
              <a:gd name="connsiteY4-10" fmla="*/ 447675 h 1271588"/>
              <a:gd name="connsiteX5-11" fmla="*/ 473869 w 1483519"/>
              <a:gd name="connsiteY5-12" fmla="*/ 0 h 1271588"/>
              <a:gd name="connsiteX0-13" fmla="*/ 342901 w 1352551"/>
              <a:gd name="connsiteY0-14" fmla="*/ 0 h 1271588"/>
              <a:gd name="connsiteX1-15" fmla="*/ 1352551 w 1352551"/>
              <a:gd name="connsiteY1-16" fmla="*/ 695325 h 1271588"/>
              <a:gd name="connsiteX2-17" fmla="*/ 1193007 w 1352551"/>
              <a:gd name="connsiteY2-18" fmla="*/ 1183481 h 1271588"/>
              <a:gd name="connsiteX3-19" fmla="*/ 1171576 w 1352551"/>
              <a:gd name="connsiteY3-20" fmla="*/ 1271588 h 1271588"/>
              <a:gd name="connsiteX4-21" fmla="*/ 0 w 1352551"/>
              <a:gd name="connsiteY4-22" fmla="*/ 309562 h 1271588"/>
              <a:gd name="connsiteX5-23" fmla="*/ 342901 w 1352551"/>
              <a:gd name="connsiteY5-24" fmla="*/ 0 h 1271588"/>
              <a:gd name="connsiteX0-25" fmla="*/ 342901 w 1352551"/>
              <a:gd name="connsiteY0-26" fmla="*/ 0 h 1183481"/>
              <a:gd name="connsiteX1-27" fmla="*/ 1352551 w 1352551"/>
              <a:gd name="connsiteY1-28" fmla="*/ 695325 h 1183481"/>
              <a:gd name="connsiteX2-29" fmla="*/ 1193007 w 1352551"/>
              <a:gd name="connsiteY2-30" fmla="*/ 1183481 h 1183481"/>
              <a:gd name="connsiteX3-31" fmla="*/ 1197770 w 1352551"/>
              <a:gd name="connsiteY3-32" fmla="*/ 1181101 h 1183481"/>
              <a:gd name="connsiteX4-33" fmla="*/ 0 w 1352551"/>
              <a:gd name="connsiteY4-34" fmla="*/ 309562 h 1183481"/>
              <a:gd name="connsiteX5-35" fmla="*/ 342901 w 1352551"/>
              <a:gd name="connsiteY5-36" fmla="*/ 0 h 1183481"/>
              <a:gd name="connsiteX0-37" fmla="*/ 342901 w 1352551"/>
              <a:gd name="connsiteY0-38" fmla="*/ 0 h 1278732"/>
              <a:gd name="connsiteX1-39" fmla="*/ 1352551 w 1352551"/>
              <a:gd name="connsiteY1-40" fmla="*/ 695325 h 1278732"/>
              <a:gd name="connsiteX2-41" fmla="*/ 1193007 w 1352551"/>
              <a:gd name="connsiteY2-42" fmla="*/ 1183481 h 1278732"/>
              <a:gd name="connsiteX3-43" fmla="*/ 1166814 w 1352551"/>
              <a:gd name="connsiteY3-44" fmla="*/ 1278732 h 1278732"/>
              <a:gd name="connsiteX4-45" fmla="*/ 0 w 1352551"/>
              <a:gd name="connsiteY4-46" fmla="*/ 309562 h 1278732"/>
              <a:gd name="connsiteX5-47" fmla="*/ 342901 w 1352551"/>
              <a:gd name="connsiteY5-48" fmla="*/ 0 h 12787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352551" h="1278732">
                <a:moveTo>
                  <a:pt x="342901" y="0"/>
                </a:moveTo>
                <a:lnTo>
                  <a:pt x="1352551" y="695325"/>
                </a:lnTo>
                <a:lnTo>
                  <a:pt x="1193007" y="1183481"/>
                </a:lnTo>
                <a:lnTo>
                  <a:pt x="1166814" y="1278732"/>
                </a:lnTo>
                <a:lnTo>
                  <a:pt x="0" y="309562"/>
                </a:lnTo>
                <a:lnTo>
                  <a:pt x="342901" y="0"/>
                </a:lnTo>
                <a:close/>
              </a:path>
            </a:pathLst>
          </a:custGeom>
          <a:gradFill flip="none" rotWithShape="1">
            <a:gsLst>
              <a:gs pos="0">
                <a:srgbClr val="F5EDE8"/>
              </a:gs>
              <a:gs pos="100000">
                <a:srgbClr val="DCD5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16366" y="762000"/>
            <a:ext cx="11559270" cy="5334000"/>
            <a:chOff x="-177801" y="684213"/>
            <a:chExt cx="10882314" cy="4872038"/>
          </a:xfrm>
          <a:solidFill>
            <a:srgbClr val="EBDED5">
              <a:alpha val="49804"/>
            </a:srgbClr>
          </a:solidFill>
        </p:grpSpPr>
        <p:sp>
          <p:nvSpPr>
            <p:cNvPr id="7" name="Freeform 110"/>
            <p:cNvSpPr/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11"/>
            <p:cNvSpPr/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12"/>
            <p:cNvSpPr/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13"/>
            <p:cNvSpPr/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14"/>
            <p:cNvSpPr/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15"/>
            <p:cNvSpPr/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16"/>
            <p:cNvSpPr/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17"/>
            <p:cNvSpPr/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18"/>
            <p:cNvSpPr/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19"/>
            <p:cNvSpPr/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20"/>
            <p:cNvSpPr/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21"/>
            <p:cNvSpPr/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22"/>
            <p:cNvSpPr/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23"/>
            <p:cNvSpPr/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24"/>
            <p:cNvSpPr/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25"/>
            <p:cNvSpPr/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26"/>
            <p:cNvSpPr/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27"/>
            <p:cNvSpPr/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28"/>
            <p:cNvSpPr/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29"/>
            <p:cNvSpPr/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30"/>
            <p:cNvSpPr/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1"/>
            <p:cNvSpPr/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32"/>
            <p:cNvSpPr/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33"/>
            <p:cNvSpPr/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34"/>
            <p:cNvSpPr/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35"/>
            <p:cNvSpPr/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136"/>
            <p:cNvSpPr/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137"/>
            <p:cNvSpPr/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138"/>
            <p:cNvSpPr/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139"/>
            <p:cNvSpPr/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140"/>
            <p:cNvSpPr/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141"/>
            <p:cNvSpPr/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142"/>
            <p:cNvSpPr/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143"/>
            <p:cNvSpPr/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144"/>
            <p:cNvSpPr/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145"/>
            <p:cNvSpPr/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46"/>
            <p:cNvSpPr/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47"/>
            <p:cNvSpPr/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48"/>
            <p:cNvSpPr/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149"/>
            <p:cNvSpPr/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150"/>
            <p:cNvSpPr/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151"/>
            <p:cNvSpPr/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152"/>
            <p:cNvSpPr/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153"/>
            <p:cNvSpPr/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154"/>
            <p:cNvSpPr/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155"/>
            <p:cNvSpPr/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156"/>
            <p:cNvSpPr/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157"/>
            <p:cNvSpPr/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158"/>
            <p:cNvSpPr/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159"/>
            <p:cNvSpPr/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160"/>
            <p:cNvSpPr/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161"/>
            <p:cNvSpPr/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162"/>
            <p:cNvSpPr/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163"/>
            <p:cNvSpPr/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164"/>
            <p:cNvSpPr/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165"/>
            <p:cNvSpPr/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166"/>
            <p:cNvSpPr/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67"/>
            <p:cNvSpPr/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68"/>
            <p:cNvSpPr/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69"/>
            <p:cNvSpPr/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70"/>
            <p:cNvSpPr/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71"/>
            <p:cNvSpPr/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72"/>
            <p:cNvSpPr/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73"/>
            <p:cNvSpPr/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74"/>
            <p:cNvSpPr/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75"/>
            <p:cNvSpPr/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76"/>
            <p:cNvSpPr/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77"/>
            <p:cNvSpPr/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78"/>
            <p:cNvSpPr/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79"/>
            <p:cNvSpPr/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80"/>
            <p:cNvSpPr/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81"/>
            <p:cNvSpPr/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82"/>
            <p:cNvSpPr/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83"/>
            <p:cNvSpPr/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84"/>
            <p:cNvSpPr/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85"/>
            <p:cNvSpPr/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86"/>
            <p:cNvSpPr/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87"/>
            <p:cNvSpPr/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88"/>
            <p:cNvSpPr/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89"/>
            <p:cNvSpPr/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190"/>
            <p:cNvSpPr/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8" name="Freeform 191"/>
            <p:cNvSpPr/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9" name="Freeform 192"/>
            <p:cNvSpPr/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0" name="Freeform 193"/>
            <p:cNvSpPr/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5590540" y="2077085"/>
            <a:ext cx="6599555" cy="4743450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 rot="840000" flipH="1">
            <a:off x="5651257" y="6026331"/>
            <a:ext cx="1870901" cy="967911"/>
          </a:xfrm>
          <a:custGeom>
            <a:avLst/>
            <a:gdLst>
              <a:gd name="connsiteX0" fmla="*/ 192881 w 1988343"/>
              <a:gd name="connsiteY0" fmla="*/ 533401 h 1938338"/>
              <a:gd name="connsiteX1" fmla="*/ 1090612 w 1988343"/>
              <a:gd name="connsiteY1" fmla="*/ 0 h 1938338"/>
              <a:gd name="connsiteX2" fmla="*/ 1264443 w 1988343"/>
              <a:gd name="connsiteY2" fmla="*/ 457201 h 1938338"/>
              <a:gd name="connsiteX3" fmla="*/ 1597818 w 1988343"/>
              <a:gd name="connsiteY3" fmla="*/ 521494 h 1938338"/>
              <a:gd name="connsiteX4" fmla="*/ 1988343 w 1988343"/>
              <a:gd name="connsiteY4" fmla="*/ 631032 h 1938338"/>
              <a:gd name="connsiteX5" fmla="*/ 0 w 1988343"/>
              <a:gd name="connsiteY5" fmla="*/ 1938338 h 1938338"/>
              <a:gd name="connsiteX6" fmla="*/ 192881 w 1988343"/>
              <a:gd name="connsiteY6" fmla="*/ 533401 h 1938338"/>
              <a:gd name="connsiteX0-1" fmla="*/ 192881 w 1923681"/>
              <a:gd name="connsiteY0-2" fmla="*/ 533401 h 1938338"/>
              <a:gd name="connsiteX1-3" fmla="*/ 1090612 w 1923681"/>
              <a:gd name="connsiteY1-4" fmla="*/ 0 h 1938338"/>
              <a:gd name="connsiteX2-5" fmla="*/ 1264443 w 1923681"/>
              <a:gd name="connsiteY2-6" fmla="*/ 457201 h 1938338"/>
              <a:gd name="connsiteX3-7" fmla="*/ 1597818 w 1923681"/>
              <a:gd name="connsiteY3-8" fmla="*/ 521494 h 1938338"/>
              <a:gd name="connsiteX4-9" fmla="*/ 1923681 w 1923681"/>
              <a:gd name="connsiteY4-10" fmla="*/ 667265 h 1938338"/>
              <a:gd name="connsiteX5-11" fmla="*/ 0 w 1923681"/>
              <a:gd name="connsiteY5-12" fmla="*/ 1938338 h 1938338"/>
              <a:gd name="connsiteX6-13" fmla="*/ 192881 w 1923681"/>
              <a:gd name="connsiteY6-14" fmla="*/ 533401 h 1938338"/>
              <a:gd name="connsiteX0-15" fmla="*/ 52780 w 1923681"/>
              <a:gd name="connsiteY0-16" fmla="*/ 609725 h 1938338"/>
              <a:gd name="connsiteX1-17" fmla="*/ 1090612 w 1923681"/>
              <a:gd name="connsiteY1-18" fmla="*/ 0 h 1938338"/>
              <a:gd name="connsiteX2-19" fmla="*/ 1264443 w 1923681"/>
              <a:gd name="connsiteY2-20" fmla="*/ 457201 h 1938338"/>
              <a:gd name="connsiteX3-21" fmla="*/ 1597818 w 1923681"/>
              <a:gd name="connsiteY3-22" fmla="*/ 521494 h 1938338"/>
              <a:gd name="connsiteX4-23" fmla="*/ 1923681 w 1923681"/>
              <a:gd name="connsiteY4-24" fmla="*/ 667265 h 1938338"/>
              <a:gd name="connsiteX5-25" fmla="*/ 0 w 1923681"/>
              <a:gd name="connsiteY5-26" fmla="*/ 1938338 h 1938338"/>
              <a:gd name="connsiteX6-27" fmla="*/ 52780 w 1923681"/>
              <a:gd name="connsiteY6-28" fmla="*/ 609725 h 1938338"/>
              <a:gd name="connsiteX0-29" fmla="*/ 52780 w 1923681"/>
              <a:gd name="connsiteY0-30" fmla="*/ 609725 h 1938338"/>
              <a:gd name="connsiteX1-31" fmla="*/ 1090612 w 1923681"/>
              <a:gd name="connsiteY1-32" fmla="*/ 0 h 1938338"/>
              <a:gd name="connsiteX2-33" fmla="*/ 1454603 w 1923681"/>
              <a:gd name="connsiteY2-34" fmla="*/ 390086 h 1938338"/>
              <a:gd name="connsiteX3-35" fmla="*/ 1597818 w 1923681"/>
              <a:gd name="connsiteY3-36" fmla="*/ 521494 h 1938338"/>
              <a:gd name="connsiteX4-37" fmla="*/ 1923681 w 1923681"/>
              <a:gd name="connsiteY4-38" fmla="*/ 667265 h 1938338"/>
              <a:gd name="connsiteX5-39" fmla="*/ 0 w 1923681"/>
              <a:gd name="connsiteY5-40" fmla="*/ 1938338 h 1938338"/>
              <a:gd name="connsiteX6-41" fmla="*/ 52780 w 1923681"/>
              <a:gd name="connsiteY6-42" fmla="*/ 609725 h 1938338"/>
              <a:gd name="connsiteX0-43" fmla="*/ 0 w 1870901"/>
              <a:gd name="connsiteY0-44" fmla="*/ 609725 h 964062"/>
              <a:gd name="connsiteX1-45" fmla="*/ 1037832 w 1870901"/>
              <a:gd name="connsiteY1-46" fmla="*/ 0 h 964062"/>
              <a:gd name="connsiteX2-47" fmla="*/ 1401823 w 1870901"/>
              <a:gd name="connsiteY2-48" fmla="*/ 390086 h 964062"/>
              <a:gd name="connsiteX3-49" fmla="*/ 1545038 w 1870901"/>
              <a:gd name="connsiteY3-50" fmla="*/ 521494 h 964062"/>
              <a:gd name="connsiteX4-51" fmla="*/ 1870901 w 1870901"/>
              <a:gd name="connsiteY4-52" fmla="*/ 667265 h 964062"/>
              <a:gd name="connsiteX5-53" fmla="*/ 1420481 w 1870901"/>
              <a:gd name="connsiteY5-54" fmla="*/ 964062 h 964062"/>
              <a:gd name="connsiteX6-55" fmla="*/ 0 w 1870901"/>
              <a:gd name="connsiteY6-56" fmla="*/ 609725 h 964062"/>
              <a:gd name="connsiteX0-57" fmla="*/ 0 w 1870901"/>
              <a:gd name="connsiteY0-58" fmla="*/ 609725 h 967911"/>
              <a:gd name="connsiteX1-59" fmla="*/ 1037832 w 1870901"/>
              <a:gd name="connsiteY1-60" fmla="*/ 0 h 967911"/>
              <a:gd name="connsiteX2-61" fmla="*/ 1401823 w 1870901"/>
              <a:gd name="connsiteY2-62" fmla="*/ 390086 h 967911"/>
              <a:gd name="connsiteX3-63" fmla="*/ 1545038 w 1870901"/>
              <a:gd name="connsiteY3-64" fmla="*/ 521494 h 967911"/>
              <a:gd name="connsiteX4-65" fmla="*/ 1870901 w 1870901"/>
              <a:gd name="connsiteY4-66" fmla="*/ 667265 h 967911"/>
              <a:gd name="connsiteX5-67" fmla="*/ 1422793 w 1870901"/>
              <a:gd name="connsiteY5-68" fmla="*/ 967911 h 967911"/>
              <a:gd name="connsiteX6-69" fmla="*/ 0 w 1870901"/>
              <a:gd name="connsiteY6-70" fmla="*/ 609725 h 9679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870901" h="967911">
                <a:moveTo>
                  <a:pt x="0" y="609725"/>
                </a:moveTo>
                <a:lnTo>
                  <a:pt x="1037832" y="0"/>
                </a:lnTo>
                <a:lnTo>
                  <a:pt x="1401823" y="390086"/>
                </a:lnTo>
                <a:lnTo>
                  <a:pt x="1545038" y="521494"/>
                </a:lnTo>
                <a:lnTo>
                  <a:pt x="1870901" y="667265"/>
                </a:lnTo>
                <a:lnTo>
                  <a:pt x="1422793" y="967911"/>
                </a:lnTo>
                <a:lnTo>
                  <a:pt x="0" y="609725"/>
                </a:lnTo>
                <a:close/>
              </a:path>
            </a:pathLst>
          </a:custGeom>
          <a:gradFill flip="none" rotWithShape="1">
            <a:gsLst>
              <a:gs pos="0">
                <a:srgbClr val="F5EDE8"/>
              </a:gs>
              <a:gs pos="100000">
                <a:srgbClr val="DCD5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5537400" y="5827106"/>
            <a:ext cx="1136250" cy="65250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098622" y="1290098"/>
            <a:ext cx="7317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rgbClr val="1D495D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THANK </a:t>
            </a:r>
            <a:r>
              <a:rPr lang="en-US" altLang="zh-CN" sz="8000" dirty="0" smtClean="0">
                <a:solidFill>
                  <a:srgbClr val="CF3C27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YOU</a:t>
            </a:r>
            <a:endParaRPr lang="zh-CN" altLang="en-US" sz="8000" dirty="0">
              <a:solidFill>
                <a:srgbClr val="CF3C27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05" name="文本框 4"/>
          <p:cNvSpPr txBox="1"/>
          <p:nvPr/>
        </p:nvSpPr>
        <p:spPr>
          <a:xfrm>
            <a:off x="389423" y="4728092"/>
            <a:ext cx="29605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西安六和信息技术有限公司</a:t>
            </a:r>
            <a:endParaRPr lang="en-US" altLang="zh-CN" sz="1200" dirty="0" smtClean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 </a:t>
            </a:r>
            <a:r>
              <a:rPr lang="en-US" altLang="zh-CN" sz="700" dirty="0" err="1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liuhe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information technology </a:t>
            </a:r>
            <a:r>
              <a:rPr lang="en-US" altLang="zh-CN" sz="700" dirty="0" err="1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co,LTD</a:t>
            </a:r>
            <a:endParaRPr lang="en-US" altLang="zh-CN" sz="700" dirty="0" smtClean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地址：陕西省西安市曲江新区雁展路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号曲江会</a:t>
            </a:r>
            <a:endParaRPr lang="en-US" altLang="zh-CN" sz="700" dirty="0" smtClean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展国际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1203</a:t>
            </a: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700" dirty="0" smtClean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029-89833395</a:t>
            </a:r>
          </a:p>
          <a:p>
            <a:pPr algn="l">
              <a:lnSpc>
                <a:spcPct val="200000"/>
              </a:lnSpc>
            </a:pPr>
            <a:r>
              <a:rPr lang="zh-CN" altLang="en-US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传真：</a:t>
            </a:r>
            <a:r>
              <a:rPr lang="en-US" altLang="zh-CN" sz="700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029-89833395-802</a:t>
            </a:r>
            <a:endParaRPr lang="zh-CN" altLang="en-US" sz="700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2"/>
          <p:cNvSpPr txBox="1"/>
          <p:nvPr/>
        </p:nvSpPr>
        <p:spPr>
          <a:xfrm>
            <a:off x="1199044" y="2593402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4240"/>
    </mc:Choice>
    <mc:Fallback>
      <p:transition spd="slow" advClick="0" advTm="4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0"/>
          <p:cNvGrpSpPr/>
          <p:nvPr/>
        </p:nvGrpSpPr>
        <p:grpSpPr>
          <a:xfrm>
            <a:off x="-3810" y="1891995"/>
            <a:ext cx="4025609" cy="3331119"/>
            <a:chOff x="262396" y="1733961"/>
            <a:chExt cx="1256433" cy="2269279"/>
          </a:xfrm>
        </p:grpSpPr>
        <p:sp>
          <p:nvSpPr>
            <p:cNvPr id="7" name="Rectangle 64"/>
            <p:cNvSpPr/>
            <p:nvPr/>
          </p:nvSpPr>
          <p:spPr>
            <a:xfrm>
              <a:off x="262396" y="1733961"/>
              <a:ext cx="1256433" cy="567320"/>
            </a:xfrm>
            <a:prstGeom prst="rect">
              <a:avLst/>
            </a:prstGeom>
            <a:solidFill>
              <a:srgbClr val="41CB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8" name="Rectangle 65"/>
            <p:cNvSpPr/>
            <p:nvPr/>
          </p:nvSpPr>
          <p:spPr>
            <a:xfrm>
              <a:off x="262396" y="2301281"/>
              <a:ext cx="1256433" cy="567320"/>
            </a:xfrm>
            <a:prstGeom prst="rect">
              <a:avLst/>
            </a:prstGeom>
            <a:solidFill>
              <a:srgbClr val="4B7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9" name="Rectangle 66"/>
            <p:cNvSpPr/>
            <p:nvPr/>
          </p:nvSpPr>
          <p:spPr>
            <a:xfrm>
              <a:off x="262396" y="2868601"/>
              <a:ext cx="1256433" cy="567320"/>
            </a:xfrm>
            <a:prstGeom prst="rect">
              <a:avLst/>
            </a:prstGeom>
            <a:solidFill>
              <a:srgbClr val="5A53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10" name="Rectangle 69"/>
            <p:cNvSpPr/>
            <p:nvPr/>
          </p:nvSpPr>
          <p:spPr>
            <a:xfrm>
              <a:off x="262396" y="3435920"/>
              <a:ext cx="1256433" cy="567320"/>
            </a:xfrm>
            <a:prstGeom prst="rect">
              <a:avLst/>
            </a:prstGeom>
            <a:solidFill>
              <a:srgbClr val="4A9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</p:grpSp>
      <p:grpSp>
        <p:nvGrpSpPr>
          <p:cNvPr id="11" name="Group 119"/>
          <p:cNvGrpSpPr/>
          <p:nvPr/>
        </p:nvGrpSpPr>
        <p:grpSpPr>
          <a:xfrm>
            <a:off x="2463750" y="1891996"/>
            <a:ext cx="7779207" cy="3331120"/>
            <a:chOff x="2319577" y="1682239"/>
            <a:chExt cx="4669624" cy="2269279"/>
          </a:xfrm>
        </p:grpSpPr>
        <p:sp>
          <p:nvSpPr>
            <p:cNvPr id="12" name="Rectangle 72"/>
            <p:cNvSpPr/>
            <p:nvPr/>
          </p:nvSpPr>
          <p:spPr>
            <a:xfrm>
              <a:off x="3254042" y="1682239"/>
              <a:ext cx="3730124" cy="567119"/>
            </a:xfrm>
            <a:prstGeom prst="homePlate">
              <a:avLst/>
            </a:prstGeom>
            <a:solidFill>
              <a:srgbClr val="41CB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13" name="Rectangle 74"/>
            <p:cNvSpPr/>
            <p:nvPr/>
          </p:nvSpPr>
          <p:spPr>
            <a:xfrm>
              <a:off x="2319577" y="2249559"/>
              <a:ext cx="4669624" cy="567320"/>
            </a:xfrm>
            <a:prstGeom prst="homePlate">
              <a:avLst/>
            </a:prstGeom>
            <a:solidFill>
              <a:srgbClr val="4B7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15" name="Rectangle 77"/>
            <p:cNvSpPr/>
            <p:nvPr/>
          </p:nvSpPr>
          <p:spPr>
            <a:xfrm>
              <a:off x="2319577" y="2816879"/>
              <a:ext cx="4669624" cy="567320"/>
            </a:xfrm>
            <a:prstGeom prst="homePlate">
              <a:avLst/>
            </a:prstGeom>
            <a:solidFill>
              <a:srgbClr val="5A53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16" name="Rectangle 78"/>
            <p:cNvSpPr/>
            <p:nvPr/>
          </p:nvSpPr>
          <p:spPr>
            <a:xfrm>
              <a:off x="2319577" y="3384198"/>
              <a:ext cx="4669624" cy="567320"/>
            </a:xfrm>
            <a:prstGeom prst="homePlate">
              <a:avLst/>
            </a:prstGeom>
            <a:solidFill>
              <a:srgbClr val="4A9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</p:grpSp>
      <p:grpSp>
        <p:nvGrpSpPr>
          <p:cNvPr id="17" name="Group 80"/>
          <p:cNvGrpSpPr/>
          <p:nvPr/>
        </p:nvGrpSpPr>
        <p:grpSpPr>
          <a:xfrm>
            <a:off x="220710" y="1267424"/>
            <a:ext cx="2141908" cy="4549584"/>
            <a:chOff x="1093349" y="1264112"/>
            <a:chExt cx="1459144" cy="3099340"/>
          </a:xfrm>
        </p:grpSpPr>
        <p:grpSp>
          <p:nvGrpSpPr>
            <p:cNvPr id="18" name="Group 29"/>
            <p:cNvGrpSpPr/>
            <p:nvPr/>
          </p:nvGrpSpPr>
          <p:grpSpPr>
            <a:xfrm>
              <a:off x="1093349" y="1264112"/>
              <a:ext cx="1459144" cy="3099340"/>
              <a:chOff x="2764134" y="1579715"/>
              <a:chExt cx="1459144" cy="3099339"/>
            </a:xfrm>
            <a:effectLst/>
          </p:grpSpPr>
          <p:sp>
            <p:nvSpPr>
              <p:cNvPr id="20" name="Freeform 86"/>
              <p:cNvSpPr/>
              <p:nvPr/>
            </p:nvSpPr>
            <p:spPr>
              <a:xfrm>
                <a:off x="2764134" y="1579715"/>
                <a:ext cx="1459144" cy="3099339"/>
              </a:xfrm>
              <a:custGeom>
                <a:avLst/>
                <a:gdLst>
                  <a:gd name="connsiteX0" fmla="*/ 0 w 1459144"/>
                  <a:gd name="connsiteY0" fmla="*/ 176060 h 3099339"/>
                  <a:gd name="connsiteX1" fmla="*/ 51567 w 1459144"/>
                  <a:gd name="connsiteY1" fmla="*/ 51567 h 3099339"/>
                  <a:gd name="connsiteX2" fmla="*/ 176060 w 1459144"/>
                  <a:gd name="connsiteY2" fmla="*/ 0 h 3099339"/>
                  <a:gd name="connsiteX3" fmla="*/ 1283084 w 1459144"/>
                  <a:gd name="connsiteY3" fmla="*/ 0 h 3099339"/>
                  <a:gd name="connsiteX4" fmla="*/ 1407577 w 1459144"/>
                  <a:gd name="connsiteY4" fmla="*/ 51567 h 3099339"/>
                  <a:gd name="connsiteX5" fmla="*/ 1459144 w 1459144"/>
                  <a:gd name="connsiteY5" fmla="*/ 176060 h 3099339"/>
                  <a:gd name="connsiteX6" fmla="*/ 1459144 w 1459144"/>
                  <a:gd name="connsiteY6" fmla="*/ 2923279 h 3099339"/>
                  <a:gd name="connsiteX7" fmla="*/ 1407577 w 1459144"/>
                  <a:gd name="connsiteY7" fmla="*/ 3047772 h 3099339"/>
                  <a:gd name="connsiteX8" fmla="*/ 1283084 w 1459144"/>
                  <a:gd name="connsiteY8" fmla="*/ 3099339 h 3099339"/>
                  <a:gd name="connsiteX9" fmla="*/ 176060 w 1459144"/>
                  <a:gd name="connsiteY9" fmla="*/ 3099339 h 3099339"/>
                  <a:gd name="connsiteX10" fmla="*/ 51567 w 1459144"/>
                  <a:gd name="connsiteY10" fmla="*/ 3047772 h 3099339"/>
                  <a:gd name="connsiteX11" fmla="*/ 0 w 1459144"/>
                  <a:gd name="connsiteY11" fmla="*/ 2923279 h 3099339"/>
                  <a:gd name="connsiteX12" fmla="*/ 0 w 1459144"/>
                  <a:gd name="connsiteY12" fmla="*/ 176060 h 309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9144" h="3099339">
                    <a:moveTo>
                      <a:pt x="0" y="176060"/>
                    </a:moveTo>
                    <a:cubicBezTo>
                      <a:pt x="0" y="129366"/>
                      <a:pt x="18549" y="84584"/>
                      <a:pt x="51567" y="51567"/>
                    </a:cubicBezTo>
                    <a:cubicBezTo>
                      <a:pt x="84585" y="18549"/>
                      <a:pt x="129366" y="0"/>
                      <a:pt x="176060" y="0"/>
                    </a:cubicBezTo>
                    <a:lnTo>
                      <a:pt x="1283084" y="0"/>
                    </a:lnTo>
                    <a:cubicBezTo>
                      <a:pt x="1329778" y="0"/>
                      <a:pt x="1374560" y="18549"/>
                      <a:pt x="1407577" y="51567"/>
                    </a:cubicBezTo>
                    <a:cubicBezTo>
                      <a:pt x="1440595" y="84585"/>
                      <a:pt x="1459144" y="129366"/>
                      <a:pt x="1459144" y="176060"/>
                    </a:cubicBezTo>
                    <a:lnTo>
                      <a:pt x="1459144" y="2923279"/>
                    </a:lnTo>
                    <a:cubicBezTo>
                      <a:pt x="1459144" y="2969973"/>
                      <a:pt x="1440595" y="3014755"/>
                      <a:pt x="1407577" y="3047772"/>
                    </a:cubicBezTo>
                    <a:cubicBezTo>
                      <a:pt x="1374559" y="3080790"/>
                      <a:pt x="1329778" y="3099339"/>
                      <a:pt x="1283084" y="3099339"/>
                    </a:cubicBezTo>
                    <a:lnTo>
                      <a:pt x="176060" y="3099339"/>
                    </a:lnTo>
                    <a:cubicBezTo>
                      <a:pt x="129366" y="3099339"/>
                      <a:pt x="84584" y="3080790"/>
                      <a:pt x="51567" y="3047772"/>
                    </a:cubicBezTo>
                    <a:cubicBezTo>
                      <a:pt x="18549" y="3014754"/>
                      <a:pt x="0" y="2969973"/>
                      <a:pt x="0" y="2923279"/>
                    </a:cubicBezTo>
                    <a:lnTo>
                      <a:pt x="0" y="1760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  <p:grpSp>
            <p:nvGrpSpPr>
              <p:cNvPr id="24" name="Group 20"/>
              <p:cNvGrpSpPr/>
              <p:nvPr/>
            </p:nvGrpSpPr>
            <p:grpSpPr>
              <a:xfrm>
                <a:off x="3189614" y="1991493"/>
                <a:ext cx="23662" cy="645898"/>
                <a:chOff x="3392428" y="1951545"/>
                <a:chExt cx="27432" cy="735419"/>
              </a:xfrm>
            </p:grpSpPr>
            <p:sp>
              <p:nvSpPr>
                <p:cNvPr id="26" name="Rectangle 108"/>
                <p:cNvSpPr/>
                <p:nvPr/>
              </p:nvSpPr>
              <p:spPr>
                <a:xfrm>
                  <a:off x="3392428" y="1951545"/>
                  <a:ext cx="18288" cy="17282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55" dirty="0"/>
                </a:p>
              </p:txBody>
            </p:sp>
            <p:sp>
              <p:nvSpPr>
                <p:cNvPr id="29" name="Rectangle 117"/>
                <p:cNvSpPr/>
                <p:nvPr/>
              </p:nvSpPr>
              <p:spPr>
                <a:xfrm>
                  <a:off x="3401572" y="2289545"/>
                  <a:ext cx="18288" cy="11887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55" dirty="0"/>
                </a:p>
              </p:txBody>
            </p:sp>
            <p:sp>
              <p:nvSpPr>
                <p:cNvPr id="30" name="Rectangle 118"/>
                <p:cNvSpPr/>
                <p:nvPr/>
              </p:nvSpPr>
              <p:spPr>
                <a:xfrm>
                  <a:off x="3401572" y="2568092"/>
                  <a:ext cx="18288" cy="11887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55" dirty="0"/>
                </a:p>
              </p:txBody>
            </p:sp>
          </p:grpSp>
          <p:sp>
            <p:nvSpPr>
              <p:cNvPr id="32" name="Freeform 93"/>
              <p:cNvSpPr/>
              <p:nvPr/>
            </p:nvSpPr>
            <p:spPr>
              <a:xfrm>
                <a:off x="3806686" y="4332856"/>
                <a:ext cx="256543" cy="261216"/>
              </a:xfrm>
              <a:custGeom>
                <a:avLst/>
                <a:gdLst>
                  <a:gd name="connsiteX0" fmla="*/ 0 w 256543"/>
                  <a:gd name="connsiteY0" fmla="*/ 130608 h 261216"/>
                  <a:gd name="connsiteX1" fmla="*/ 36755 w 256543"/>
                  <a:gd name="connsiteY1" fmla="*/ 39091 h 261216"/>
                  <a:gd name="connsiteX2" fmla="*/ 128272 w 256543"/>
                  <a:gd name="connsiteY2" fmla="*/ 0 h 261216"/>
                  <a:gd name="connsiteX3" fmla="*/ 219789 w 256543"/>
                  <a:gd name="connsiteY3" fmla="*/ 39091 h 261216"/>
                  <a:gd name="connsiteX4" fmla="*/ 256544 w 256543"/>
                  <a:gd name="connsiteY4" fmla="*/ 130608 h 261216"/>
                  <a:gd name="connsiteX5" fmla="*/ 219789 w 256543"/>
                  <a:gd name="connsiteY5" fmla="*/ 222125 h 261216"/>
                  <a:gd name="connsiteX6" fmla="*/ 128272 w 256543"/>
                  <a:gd name="connsiteY6" fmla="*/ 261216 h 261216"/>
                  <a:gd name="connsiteX7" fmla="*/ 36755 w 256543"/>
                  <a:gd name="connsiteY7" fmla="*/ 222125 h 261216"/>
                  <a:gd name="connsiteX8" fmla="*/ 0 w 256543"/>
                  <a:gd name="connsiteY8" fmla="*/ 130608 h 26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43" h="261216">
                    <a:moveTo>
                      <a:pt x="0" y="130608"/>
                    </a:moveTo>
                    <a:cubicBezTo>
                      <a:pt x="0" y="96377"/>
                      <a:pt x="13199" y="63514"/>
                      <a:pt x="36755" y="39091"/>
                    </a:cubicBezTo>
                    <a:cubicBezTo>
                      <a:pt x="60874" y="14086"/>
                      <a:pt x="93851" y="0"/>
                      <a:pt x="128272" y="0"/>
                    </a:cubicBezTo>
                    <a:cubicBezTo>
                      <a:pt x="162693" y="0"/>
                      <a:pt x="195670" y="14086"/>
                      <a:pt x="219789" y="39091"/>
                    </a:cubicBezTo>
                    <a:cubicBezTo>
                      <a:pt x="243346" y="63514"/>
                      <a:pt x="256544" y="96377"/>
                      <a:pt x="256544" y="130608"/>
                    </a:cubicBezTo>
                    <a:cubicBezTo>
                      <a:pt x="256544" y="164839"/>
                      <a:pt x="243345" y="197702"/>
                      <a:pt x="219789" y="222125"/>
                    </a:cubicBezTo>
                    <a:cubicBezTo>
                      <a:pt x="195670" y="247130"/>
                      <a:pt x="162693" y="261216"/>
                      <a:pt x="128272" y="261216"/>
                    </a:cubicBezTo>
                    <a:cubicBezTo>
                      <a:pt x="93851" y="261216"/>
                      <a:pt x="60874" y="247130"/>
                      <a:pt x="36755" y="222125"/>
                    </a:cubicBezTo>
                    <a:cubicBezTo>
                      <a:pt x="13198" y="197702"/>
                      <a:pt x="0" y="164839"/>
                      <a:pt x="0" y="130608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  <p:sp>
            <p:nvSpPr>
              <p:cNvPr id="38" name="Freeform 99"/>
              <p:cNvSpPr/>
              <p:nvPr/>
            </p:nvSpPr>
            <p:spPr>
              <a:xfrm>
                <a:off x="3796931" y="1824436"/>
                <a:ext cx="276054" cy="32124"/>
              </a:xfrm>
              <a:custGeom>
                <a:avLst/>
                <a:gdLst>
                  <a:gd name="connsiteX0" fmla="*/ 0 w 276054"/>
                  <a:gd name="connsiteY0" fmla="*/ 16062 h 32124"/>
                  <a:gd name="connsiteX1" fmla="*/ 4704 w 276054"/>
                  <a:gd name="connsiteY1" fmla="*/ 4704 h 32124"/>
                  <a:gd name="connsiteX2" fmla="*/ 16062 w 276054"/>
                  <a:gd name="connsiteY2" fmla="*/ 0 h 32124"/>
                  <a:gd name="connsiteX3" fmla="*/ 259992 w 276054"/>
                  <a:gd name="connsiteY3" fmla="*/ 0 h 32124"/>
                  <a:gd name="connsiteX4" fmla="*/ 271350 w 276054"/>
                  <a:gd name="connsiteY4" fmla="*/ 4704 h 32124"/>
                  <a:gd name="connsiteX5" fmla="*/ 276054 w 276054"/>
                  <a:gd name="connsiteY5" fmla="*/ 16062 h 32124"/>
                  <a:gd name="connsiteX6" fmla="*/ 276054 w 276054"/>
                  <a:gd name="connsiteY6" fmla="*/ 16062 h 32124"/>
                  <a:gd name="connsiteX7" fmla="*/ 271350 w 276054"/>
                  <a:gd name="connsiteY7" fmla="*/ 27420 h 32124"/>
                  <a:gd name="connsiteX8" fmla="*/ 259992 w 276054"/>
                  <a:gd name="connsiteY8" fmla="*/ 32124 h 32124"/>
                  <a:gd name="connsiteX9" fmla="*/ 16062 w 276054"/>
                  <a:gd name="connsiteY9" fmla="*/ 32124 h 32124"/>
                  <a:gd name="connsiteX10" fmla="*/ 4704 w 276054"/>
                  <a:gd name="connsiteY10" fmla="*/ 27420 h 32124"/>
                  <a:gd name="connsiteX11" fmla="*/ 0 w 276054"/>
                  <a:gd name="connsiteY11" fmla="*/ 16062 h 3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6054" h="32124">
                    <a:moveTo>
                      <a:pt x="0" y="16062"/>
                    </a:moveTo>
                    <a:cubicBezTo>
                      <a:pt x="0" y="11802"/>
                      <a:pt x="1692" y="7717"/>
                      <a:pt x="4704" y="4704"/>
                    </a:cubicBezTo>
                    <a:cubicBezTo>
                      <a:pt x="7716" y="1692"/>
                      <a:pt x="11802" y="0"/>
                      <a:pt x="16062" y="0"/>
                    </a:cubicBezTo>
                    <a:lnTo>
                      <a:pt x="259992" y="0"/>
                    </a:lnTo>
                    <a:cubicBezTo>
                      <a:pt x="264252" y="0"/>
                      <a:pt x="268337" y="1692"/>
                      <a:pt x="271350" y="4704"/>
                    </a:cubicBezTo>
                    <a:cubicBezTo>
                      <a:pt x="274362" y="7716"/>
                      <a:pt x="276054" y="11802"/>
                      <a:pt x="276054" y="16062"/>
                    </a:cubicBezTo>
                    <a:lnTo>
                      <a:pt x="276054" y="16062"/>
                    </a:lnTo>
                    <a:cubicBezTo>
                      <a:pt x="276054" y="20322"/>
                      <a:pt x="274362" y="24407"/>
                      <a:pt x="271350" y="27420"/>
                    </a:cubicBezTo>
                    <a:cubicBezTo>
                      <a:pt x="268338" y="30432"/>
                      <a:pt x="264252" y="32124"/>
                      <a:pt x="259992" y="32124"/>
                    </a:cubicBezTo>
                    <a:lnTo>
                      <a:pt x="16062" y="32124"/>
                    </a:lnTo>
                    <a:cubicBezTo>
                      <a:pt x="11802" y="32124"/>
                      <a:pt x="7717" y="30432"/>
                      <a:pt x="4704" y="27420"/>
                    </a:cubicBezTo>
                    <a:cubicBezTo>
                      <a:pt x="1692" y="24408"/>
                      <a:pt x="0" y="20322"/>
                      <a:pt x="0" y="1606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  <p:sp>
            <p:nvSpPr>
              <p:cNvPr id="39" name="Freeform 103"/>
              <p:cNvSpPr/>
              <p:nvPr/>
            </p:nvSpPr>
            <p:spPr>
              <a:xfrm>
                <a:off x="3911556" y="1704426"/>
                <a:ext cx="46804" cy="47657"/>
              </a:xfrm>
              <a:custGeom>
                <a:avLst/>
                <a:gdLst>
                  <a:gd name="connsiteX0" fmla="*/ 0 w 46804"/>
                  <a:gd name="connsiteY0" fmla="*/ 23829 h 47657"/>
                  <a:gd name="connsiteX1" fmla="*/ 6705 w 46804"/>
                  <a:gd name="connsiteY1" fmla="*/ 7132 h 47657"/>
                  <a:gd name="connsiteX2" fmla="*/ 23402 w 46804"/>
                  <a:gd name="connsiteY2" fmla="*/ 0 h 47657"/>
                  <a:gd name="connsiteX3" fmla="*/ 40099 w 46804"/>
                  <a:gd name="connsiteY3" fmla="*/ 7132 h 47657"/>
                  <a:gd name="connsiteX4" fmla="*/ 46804 w 46804"/>
                  <a:gd name="connsiteY4" fmla="*/ 23829 h 47657"/>
                  <a:gd name="connsiteX5" fmla="*/ 40099 w 46804"/>
                  <a:gd name="connsiteY5" fmla="*/ 40526 h 47657"/>
                  <a:gd name="connsiteX6" fmla="*/ 23402 w 46804"/>
                  <a:gd name="connsiteY6" fmla="*/ 47658 h 47657"/>
                  <a:gd name="connsiteX7" fmla="*/ 6705 w 46804"/>
                  <a:gd name="connsiteY7" fmla="*/ 40526 h 47657"/>
                  <a:gd name="connsiteX8" fmla="*/ 0 w 46804"/>
                  <a:gd name="connsiteY8" fmla="*/ 23829 h 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04" h="47657">
                    <a:moveTo>
                      <a:pt x="0" y="23829"/>
                    </a:moveTo>
                    <a:cubicBezTo>
                      <a:pt x="0" y="17584"/>
                      <a:pt x="2408" y="11588"/>
                      <a:pt x="6705" y="7132"/>
                    </a:cubicBezTo>
                    <a:cubicBezTo>
                      <a:pt x="11105" y="2570"/>
                      <a:pt x="17122" y="0"/>
                      <a:pt x="23402" y="0"/>
                    </a:cubicBezTo>
                    <a:cubicBezTo>
                      <a:pt x="29682" y="0"/>
                      <a:pt x="35698" y="2570"/>
                      <a:pt x="40099" y="7132"/>
                    </a:cubicBezTo>
                    <a:cubicBezTo>
                      <a:pt x="44397" y="11588"/>
                      <a:pt x="46804" y="17583"/>
                      <a:pt x="46804" y="23829"/>
                    </a:cubicBezTo>
                    <a:cubicBezTo>
                      <a:pt x="46804" y="30074"/>
                      <a:pt x="44396" y="36070"/>
                      <a:pt x="40099" y="40526"/>
                    </a:cubicBezTo>
                    <a:cubicBezTo>
                      <a:pt x="35699" y="45088"/>
                      <a:pt x="29682" y="47658"/>
                      <a:pt x="23402" y="47658"/>
                    </a:cubicBezTo>
                    <a:cubicBezTo>
                      <a:pt x="17122" y="47658"/>
                      <a:pt x="11106" y="45088"/>
                      <a:pt x="6705" y="40526"/>
                    </a:cubicBezTo>
                    <a:cubicBezTo>
                      <a:pt x="2407" y="36070"/>
                      <a:pt x="0" y="30075"/>
                      <a:pt x="0" y="238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</p:grpSp>
        <p:sp>
          <p:nvSpPr>
            <p:cNvPr id="41" name="Rectangle 82"/>
            <p:cNvSpPr/>
            <p:nvPr/>
          </p:nvSpPr>
          <p:spPr>
            <a:xfrm>
              <a:off x="1194705" y="1682239"/>
              <a:ext cx="1256433" cy="567320"/>
            </a:xfrm>
            <a:prstGeom prst="rect">
              <a:avLst/>
            </a:prstGeom>
            <a:solidFill>
              <a:srgbClr val="41CB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Rectangle 83"/>
            <p:cNvSpPr/>
            <p:nvPr/>
          </p:nvSpPr>
          <p:spPr>
            <a:xfrm>
              <a:off x="1194705" y="2249559"/>
              <a:ext cx="1256433" cy="567320"/>
            </a:xfrm>
            <a:prstGeom prst="rect">
              <a:avLst/>
            </a:prstGeom>
            <a:solidFill>
              <a:srgbClr val="4B7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Rectangle 84"/>
            <p:cNvSpPr/>
            <p:nvPr/>
          </p:nvSpPr>
          <p:spPr>
            <a:xfrm>
              <a:off x="1194705" y="2816879"/>
              <a:ext cx="1256433" cy="567320"/>
            </a:xfrm>
            <a:prstGeom prst="rect">
              <a:avLst/>
            </a:prstGeom>
            <a:solidFill>
              <a:srgbClr val="5A53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Rectangle 85"/>
            <p:cNvSpPr/>
            <p:nvPr/>
          </p:nvSpPr>
          <p:spPr>
            <a:xfrm>
              <a:off x="1194705" y="3384198"/>
              <a:ext cx="1256433" cy="567320"/>
            </a:xfrm>
            <a:prstGeom prst="rect">
              <a:avLst/>
            </a:prstGeom>
            <a:solidFill>
              <a:srgbClr val="4A9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453812" y="2041927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437035" y="2894201"/>
            <a:ext cx="2361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溯源意义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437036" y="3732064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品控架构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445426" y="4531628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全程控制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 descr="公司 (1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980" y="1977390"/>
            <a:ext cx="640715" cy="640715"/>
          </a:xfrm>
          <a:prstGeom prst="rect">
            <a:avLst/>
          </a:prstGeom>
        </p:spPr>
      </p:pic>
      <p:pic>
        <p:nvPicPr>
          <p:cNvPr id="54" name="图片 53" descr="分析-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1815" y="2945765"/>
            <a:ext cx="487045" cy="487045"/>
          </a:xfrm>
          <a:prstGeom prst="rect">
            <a:avLst/>
          </a:prstGeom>
        </p:spPr>
      </p:pic>
      <p:pic>
        <p:nvPicPr>
          <p:cNvPr id="55" name="图片 54" descr="项目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5305" y="3754755"/>
            <a:ext cx="501015" cy="501015"/>
          </a:xfrm>
          <a:prstGeom prst="rect">
            <a:avLst/>
          </a:prstGeom>
        </p:spPr>
      </p:pic>
      <p:pic>
        <p:nvPicPr>
          <p:cNvPr id="56" name="图片 55" descr="案例管理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4505" y="4514850"/>
            <a:ext cx="608330" cy="608330"/>
          </a:xfrm>
          <a:prstGeom prst="rect">
            <a:avLst/>
          </a:prstGeom>
        </p:spPr>
      </p:pic>
      <p:sp>
        <p:nvSpPr>
          <p:cNvPr id="57" name="iṡḻiďê"/>
          <p:cNvSpPr/>
          <p:nvPr/>
        </p:nvSpPr>
        <p:spPr bwMode="auto">
          <a:xfrm>
            <a:off x="10301116" y="1271"/>
            <a:ext cx="45719" cy="4181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8" name="ïšḷîdé"/>
          <p:cNvSpPr/>
          <p:nvPr/>
        </p:nvSpPr>
        <p:spPr bwMode="auto">
          <a:xfrm>
            <a:off x="9411853" y="311609"/>
            <a:ext cx="1800200" cy="1116124"/>
          </a:xfrm>
          <a:custGeom>
            <a:avLst/>
            <a:gdLst>
              <a:gd name="connsiteX0" fmla="*/ 900100 w 1800200"/>
              <a:gd name="connsiteY0" fmla="*/ 0 h 1116124"/>
              <a:gd name="connsiteX1" fmla="*/ 1800200 w 1800200"/>
              <a:gd name="connsiteY1" fmla="*/ 900100 h 1116124"/>
              <a:gd name="connsiteX2" fmla="*/ 1781913 w 1800200"/>
              <a:gd name="connsiteY2" fmla="*/ 1081502 h 1116124"/>
              <a:gd name="connsiteX3" fmla="*/ 1773011 w 1800200"/>
              <a:gd name="connsiteY3" fmla="*/ 1116124 h 1116124"/>
              <a:gd name="connsiteX4" fmla="*/ 27190 w 1800200"/>
              <a:gd name="connsiteY4" fmla="*/ 1116124 h 1116124"/>
              <a:gd name="connsiteX5" fmla="*/ 18287 w 1800200"/>
              <a:gd name="connsiteY5" fmla="*/ 1081502 h 1116124"/>
              <a:gd name="connsiteX6" fmla="*/ 0 w 1800200"/>
              <a:gd name="connsiteY6" fmla="*/ 900100 h 1116124"/>
              <a:gd name="connsiteX7" fmla="*/ 900100 w 1800200"/>
              <a:gd name="connsiteY7" fmla="*/ 0 h 111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200" h="1116124">
                <a:moveTo>
                  <a:pt x="900100" y="0"/>
                </a:moveTo>
                <a:cubicBezTo>
                  <a:pt x="1397212" y="0"/>
                  <a:pt x="1800200" y="402988"/>
                  <a:pt x="1800200" y="900100"/>
                </a:cubicBezTo>
                <a:cubicBezTo>
                  <a:pt x="1800200" y="962239"/>
                  <a:pt x="1793903" y="1022907"/>
                  <a:pt x="1781913" y="1081502"/>
                </a:cubicBezTo>
                <a:lnTo>
                  <a:pt x="1773011" y="1116124"/>
                </a:lnTo>
                <a:lnTo>
                  <a:pt x="27190" y="1116124"/>
                </a:lnTo>
                <a:lnTo>
                  <a:pt x="18287" y="1081502"/>
                </a:lnTo>
                <a:cubicBezTo>
                  <a:pt x="6297" y="1022907"/>
                  <a:pt x="0" y="962239"/>
                  <a:pt x="0" y="900100"/>
                </a:cubicBezTo>
                <a:cubicBezTo>
                  <a:pt x="0" y="402988"/>
                  <a:pt x="402988" y="0"/>
                  <a:pt x="900100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9" name="îślîḍe"/>
          <p:cNvSpPr/>
          <p:nvPr/>
        </p:nvSpPr>
        <p:spPr>
          <a:xfrm>
            <a:off x="9617007" y="1440708"/>
            <a:ext cx="1384995" cy="1945228"/>
          </a:xfrm>
          <a:prstGeom prst="rect">
            <a:avLst/>
          </a:prstGeom>
        </p:spPr>
        <p:txBody>
          <a:bodyPr vert="eaVert" wrap="square">
            <a:normAutofit/>
          </a:bodyPr>
          <a:lstStyle/>
          <a:p>
            <a:r>
              <a:rPr lang="en-US" altLang="zh-CN" sz="2400" b="1" spc="300" dirty="0">
                <a:solidFill>
                  <a:schemeClr val="tx2"/>
                </a:solidFill>
              </a:rPr>
              <a:t>CONTENT</a:t>
            </a:r>
            <a:br>
              <a:rPr lang="en-US" altLang="zh-CN" sz="2400" b="1" spc="300" dirty="0">
                <a:solidFill>
                  <a:schemeClr val="tx2"/>
                </a:solidFill>
              </a:rPr>
            </a:br>
            <a:r>
              <a:rPr lang="zh-CN" altLang="en-US" sz="2400" b="1" spc="300" dirty="0">
                <a:solidFill>
                  <a:schemeClr val="tx2"/>
                </a:solidFill>
              </a:rPr>
              <a:t>目录 </a:t>
            </a:r>
          </a:p>
        </p:txBody>
      </p:sp>
      <p:sp>
        <p:nvSpPr>
          <p:cNvPr id="37" name="文本框 48"/>
          <p:cNvSpPr txBox="1"/>
          <p:nvPr/>
        </p:nvSpPr>
        <p:spPr>
          <a:xfrm>
            <a:off x="6859435" y="2043325"/>
            <a:ext cx="219228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48"/>
          <p:cNvSpPr txBox="1"/>
          <p:nvPr/>
        </p:nvSpPr>
        <p:spPr>
          <a:xfrm>
            <a:off x="6869222" y="2858455"/>
            <a:ext cx="219228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溯源特点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50"/>
          <p:cNvSpPr txBox="1"/>
          <p:nvPr/>
        </p:nvSpPr>
        <p:spPr>
          <a:xfrm>
            <a:off x="6867826" y="3725073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51"/>
          <p:cNvSpPr txBox="1"/>
          <p:nvPr/>
        </p:nvSpPr>
        <p:spPr>
          <a:xfrm>
            <a:off x="6867822" y="4524637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合作方案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60"/>
          <p:cNvSpPr txBox="1">
            <a:spLocks noChangeArrowheads="1"/>
          </p:cNvSpPr>
          <p:nvPr/>
        </p:nvSpPr>
        <p:spPr bwMode="auto">
          <a:xfrm>
            <a:off x="1083736" y="1968298"/>
            <a:ext cx="3454400" cy="201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1600" b="1" dirty="0" smtClean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国内溯源</a:t>
            </a:r>
            <a:r>
              <a:rPr lang="zh-CN" altLang="en-US" sz="1600" b="1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应用综合服务</a:t>
            </a:r>
            <a:r>
              <a:rPr lang="zh-CN" altLang="en-US" sz="1600" b="1" dirty="0" smtClean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商</a:t>
            </a:r>
            <a:endParaRPr lang="en-US" altLang="zh-CN" sz="1600" b="1" dirty="0" smtClean="0">
              <a:solidFill>
                <a:srgbClr val="1D495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600" dirty="0" smtClean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建立国内应用</a:t>
            </a:r>
            <a:r>
              <a:rPr lang="zh-CN" altLang="en-US" sz="160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和服务领先品牌，为众多品牌厂商，流通</a:t>
            </a:r>
            <a:r>
              <a:rPr lang="zh-CN" altLang="en-US" sz="1600" dirty="0" smtClean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和农产品企业</a:t>
            </a:r>
            <a:r>
              <a:rPr lang="zh-CN" altLang="en-US" sz="160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提供</a:t>
            </a:r>
            <a:r>
              <a:rPr lang="zh-CN" altLang="en-US" sz="1600" dirty="0" smtClean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全面应用溯源解决</a:t>
            </a:r>
            <a:r>
              <a:rPr lang="zh-CN" altLang="en-US" sz="160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方案，从产品赋码</a:t>
            </a:r>
            <a:r>
              <a:rPr lang="zh-CN" altLang="en-US" sz="1600" dirty="0" smtClean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，产品溯源、 产品营销、产品</a:t>
            </a:r>
            <a:r>
              <a:rPr lang="zh-CN" altLang="en-US" sz="160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流通环节真伪鉴别，全程追溯。</a:t>
            </a:r>
          </a:p>
        </p:txBody>
      </p:sp>
      <p:sp>
        <p:nvSpPr>
          <p:cNvPr id="14" name="Freeform 31"/>
          <p:cNvSpPr>
            <a:spLocks noEditPoints="1"/>
          </p:cNvSpPr>
          <p:nvPr/>
        </p:nvSpPr>
        <p:spPr bwMode="auto">
          <a:xfrm>
            <a:off x="7549515" y="2497455"/>
            <a:ext cx="2324735" cy="3905885"/>
          </a:xfrm>
          <a:custGeom>
            <a:avLst/>
            <a:gdLst>
              <a:gd name="T0" fmla="*/ 687 w 687"/>
              <a:gd name="T1" fmla="*/ 393 h 1153"/>
              <a:gd name="T2" fmla="*/ 424 w 687"/>
              <a:gd name="T3" fmla="*/ 380 h 1153"/>
              <a:gd name="T4" fmla="*/ 520 w 687"/>
              <a:gd name="T5" fmla="*/ 51 h 1153"/>
              <a:gd name="T6" fmla="*/ 88 w 687"/>
              <a:gd name="T7" fmla="*/ 0 h 1153"/>
              <a:gd name="T8" fmla="*/ 0 w 687"/>
              <a:gd name="T9" fmla="*/ 621 h 1153"/>
              <a:gd name="T10" fmla="*/ 206 w 687"/>
              <a:gd name="T11" fmla="*/ 618 h 1153"/>
              <a:gd name="T12" fmla="*/ 105 w 687"/>
              <a:gd name="T13" fmla="*/ 1153 h 1153"/>
              <a:gd name="T14" fmla="*/ 687 w 687"/>
              <a:gd name="T15" fmla="*/ 393 h 1153"/>
              <a:gd name="T16" fmla="*/ 363 w 687"/>
              <a:gd name="T17" fmla="*/ 416 h 1153"/>
              <a:gd name="T18" fmla="*/ 601 w 687"/>
              <a:gd name="T19" fmla="*/ 427 h 1153"/>
              <a:gd name="T20" fmla="*/ 190 w 687"/>
              <a:gd name="T21" fmla="*/ 966 h 1153"/>
              <a:gd name="T22" fmla="*/ 263 w 687"/>
              <a:gd name="T23" fmla="*/ 578 h 1153"/>
              <a:gd name="T24" fmla="*/ 55 w 687"/>
              <a:gd name="T25" fmla="*/ 581 h 1153"/>
              <a:gd name="T26" fmla="*/ 130 w 687"/>
              <a:gd name="T27" fmla="*/ 44 h 1153"/>
              <a:gd name="T28" fmla="*/ 460 w 687"/>
              <a:gd name="T29" fmla="*/ 83 h 1153"/>
              <a:gd name="T30" fmla="*/ 363 w 687"/>
              <a:gd name="T31" fmla="*/ 416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7" h="1153">
                <a:moveTo>
                  <a:pt x="687" y="393"/>
                </a:moveTo>
                <a:cubicBezTo>
                  <a:pt x="424" y="380"/>
                  <a:pt x="424" y="380"/>
                  <a:pt x="424" y="380"/>
                </a:cubicBezTo>
                <a:cubicBezTo>
                  <a:pt x="520" y="51"/>
                  <a:pt x="520" y="51"/>
                  <a:pt x="520" y="51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621"/>
                  <a:pt x="0" y="621"/>
                  <a:pt x="0" y="621"/>
                </a:cubicBezTo>
                <a:cubicBezTo>
                  <a:pt x="206" y="618"/>
                  <a:pt x="206" y="618"/>
                  <a:pt x="206" y="618"/>
                </a:cubicBezTo>
                <a:cubicBezTo>
                  <a:pt x="105" y="1153"/>
                  <a:pt x="105" y="1153"/>
                  <a:pt x="105" y="1153"/>
                </a:cubicBezTo>
                <a:lnTo>
                  <a:pt x="687" y="393"/>
                </a:lnTo>
                <a:close/>
                <a:moveTo>
                  <a:pt x="363" y="416"/>
                </a:moveTo>
                <a:cubicBezTo>
                  <a:pt x="363" y="416"/>
                  <a:pt x="524" y="424"/>
                  <a:pt x="601" y="427"/>
                </a:cubicBezTo>
                <a:cubicBezTo>
                  <a:pt x="545" y="502"/>
                  <a:pt x="330" y="782"/>
                  <a:pt x="190" y="966"/>
                </a:cubicBezTo>
                <a:cubicBezTo>
                  <a:pt x="220" y="808"/>
                  <a:pt x="263" y="578"/>
                  <a:pt x="263" y="578"/>
                </a:cubicBezTo>
                <a:cubicBezTo>
                  <a:pt x="263" y="578"/>
                  <a:pt x="115" y="580"/>
                  <a:pt x="55" y="581"/>
                </a:cubicBezTo>
                <a:cubicBezTo>
                  <a:pt x="65" y="506"/>
                  <a:pt x="122" y="104"/>
                  <a:pt x="130" y="44"/>
                </a:cubicBezTo>
                <a:cubicBezTo>
                  <a:pt x="194" y="51"/>
                  <a:pt x="385" y="74"/>
                  <a:pt x="460" y="83"/>
                </a:cubicBezTo>
                <a:cubicBezTo>
                  <a:pt x="441" y="148"/>
                  <a:pt x="363" y="416"/>
                  <a:pt x="363" y="416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32"/>
          <p:cNvSpPr/>
          <p:nvPr/>
        </p:nvSpPr>
        <p:spPr bwMode="auto">
          <a:xfrm>
            <a:off x="7903845" y="3986530"/>
            <a:ext cx="1334770" cy="356870"/>
          </a:xfrm>
          <a:custGeom>
            <a:avLst/>
            <a:gdLst>
              <a:gd name="T0" fmla="*/ 186 w 461"/>
              <a:gd name="T1" fmla="*/ 115 h 123"/>
              <a:gd name="T2" fmla="*/ 207 w 461"/>
              <a:gd name="T3" fmla="*/ 115 h 123"/>
              <a:gd name="T4" fmla="*/ 207 w 461"/>
              <a:gd name="T5" fmla="*/ 116 h 123"/>
              <a:gd name="T6" fmla="*/ 381 w 461"/>
              <a:gd name="T7" fmla="*/ 123 h 123"/>
              <a:gd name="T8" fmla="*/ 461 w 461"/>
              <a:gd name="T9" fmla="*/ 18 h 123"/>
              <a:gd name="T10" fmla="*/ 15 w 461"/>
              <a:gd name="T11" fmla="*/ 0 h 123"/>
              <a:gd name="T12" fmla="*/ 0 w 461"/>
              <a:gd name="T13" fmla="*/ 108 h 123"/>
              <a:gd name="T14" fmla="*/ 186 w 461"/>
              <a:gd name="T15" fmla="*/ 11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1" h="123">
                <a:moveTo>
                  <a:pt x="186" y="115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7" y="116"/>
                  <a:pt x="207" y="116"/>
                  <a:pt x="207" y="116"/>
                </a:cubicBezTo>
                <a:cubicBezTo>
                  <a:pt x="381" y="123"/>
                  <a:pt x="381" y="123"/>
                  <a:pt x="381" y="123"/>
                </a:cubicBezTo>
                <a:cubicBezTo>
                  <a:pt x="412" y="83"/>
                  <a:pt x="439" y="47"/>
                  <a:pt x="461" y="18"/>
                </a:cubicBezTo>
                <a:cubicBezTo>
                  <a:pt x="15" y="0"/>
                  <a:pt x="15" y="0"/>
                  <a:pt x="15" y="0"/>
                </a:cubicBezTo>
                <a:cubicBezTo>
                  <a:pt x="8" y="47"/>
                  <a:pt x="3" y="85"/>
                  <a:pt x="0" y="108"/>
                </a:cubicBezTo>
                <a:lnTo>
                  <a:pt x="186" y="1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33"/>
          <p:cNvSpPr/>
          <p:nvPr/>
        </p:nvSpPr>
        <p:spPr bwMode="auto">
          <a:xfrm>
            <a:off x="7949565" y="3547110"/>
            <a:ext cx="752475" cy="339090"/>
          </a:xfrm>
          <a:custGeom>
            <a:avLst/>
            <a:gdLst>
              <a:gd name="T0" fmla="*/ 229 w 260"/>
              <a:gd name="T1" fmla="*/ 117 h 117"/>
              <a:gd name="T2" fmla="*/ 260 w 260"/>
              <a:gd name="T3" fmla="*/ 10 h 117"/>
              <a:gd name="T4" fmla="*/ 15 w 260"/>
              <a:gd name="T5" fmla="*/ 0 h 117"/>
              <a:gd name="T6" fmla="*/ 0 w 260"/>
              <a:gd name="T7" fmla="*/ 108 h 117"/>
              <a:gd name="T8" fmla="*/ 229 w 260"/>
              <a:gd name="T9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0" h="117">
                <a:moveTo>
                  <a:pt x="229" y="117"/>
                </a:moveTo>
                <a:cubicBezTo>
                  <a:pt x="260" y="10"/>
                  <a:pt x="260" y="10"/>
                  <a:pt x="260" y="10"/>
                </a:cubicBezTo>
                <a:cubicBezTo>
                  <a:pt x="15" y="0"/>
                  <a:pt x="15" y="0"/>
                  <a:pt x="15" y="0"/>
                </a:cubicBezTo>
                <a:cubicBezTo>
                  <a:pt x="10" y="37"/>
                  <a:pt x="5" y="74"/>
                  <a:pt x="0" y="108"/>
                </a:cubicBezTo>
                <a:lnTo>
                  <a:pt x="229" y="1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34"/>
          <p:cNvSpPr/>
          <p:nvPr/>
        </p:nvSpPr>
        <p:spPr bwMode="auto">
          <a:xfrm>
            <a:off x="8409940" y="4874260"/>
            <a:ext cx="347980" cy="467995"/>
          </a:xfrm>
          <a:custGeom>
            <a:avLst/>
            <a:gdLst>
              <a:gd name="T0" fmla="*/ 30 w 120"/>
              <a:gd name="T1" fmla="*/ 0 h 161"/>
              <a:gd name="T2" fmla="*/ 0 w 120"/>
              <a:gd name="T3" fmla="*/ 161 h 161"/>
              <a:gd name="T4" fmla="*/ 120 w 120"/>
              <a:gd name="T5" fmla="*/ 4 h 161"/>
              <a:gd name="T6" fmla="*/ 30 w 120"/>
              <a:gd name="T7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" h="161">
                <a:moveTo>
                  <a:pt x="30" y="0"/>
                </a:moveTo>
                <a:cubicBezTo>
                  <a:pt x="0" y="161"/>
                  <a:pt x="0" y="161"/>
                  <a:pt x="0" y="161"/>
                </a:cubicBezTo>
                <a:cubicBezTo>
                  <a:pt x="38" y="110"/>
                  <a:pt x="80" y="56"/>
                  <a:pt x="120" y="4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35"/>
          <p:cNvSpPr/>
          <p:nvPr/>
        </p:nvSpPr>
        <p:spPr bwMode="auto">
          <a:xfrm>
            <a:off x="8004810" y="3143250"/>
            <a:ext cx="809625" cy="342265"/>
          </a:xfrm>
          <a:custGeom>
            <a:avLst/>
            <a:gdLst>
              <a:gd name="T0" fmla="*/ 0 w 280"/>
              <a:gd name="T1" fmla="*/ 108 h 118"/>
              <a:gd name="T2" fmla="*/ 249 w 280"/>
              <a:gd name="T3" fmla="*/ 118 h 118"/>
              <a:gd name="T4" fmla="*/ 280 w 280"/>
              <a:gd name="T5" fmla="*/ 11 h 118"/>
              <a:gd name="T6" fmla="*/ 15 w 280"/>
              <a:gd name="T7" fmla="*/ 0 h 118"/>
              <a:gd name="T8" fmla="*/ 0 w 280"/>
              <a:gd name="T9" fmla="*/ 10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0" h="118">
                <a:moveTo>
                  <a:pt x="0" y="108"/>
                </a:moveTo>
                <a:cubicBezTo>
                  <a:pt x="249" y="118"/>
                  <a:pt x="249" y="118"/>
                  <a:pt x="249" y="118"/>
                </a:cubicBezTo>
                <a:cubicBezTo>
                  <a:pt x="280" y="11"/>
                  <a:pt x="280" y="11"/>
                  <a:pt x="280" y="11"/>
                </a:cubicBezTo>
                <a:cubicBezTo>
                  <a:pt x="15" y="0"/>
                  <a:pt x="15" y="0"/>
                  <a:pt x="15" y="0"/>
                </a:cubicBezTo>
                <a:cubicBezTo>
                  <a:pt x="11" y="33"/>
                  <a:pt x="5" y="70"/>
                  <a:pt x="0" y="1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36"/>
          <p:cNvSpPr/>
          <p:nvPr/>
        </p:nvSpPr>
        <p:spPr bwMode="auto">
          <a:xfrm>
            <a:off x="8068310" y="2783840"/>
            <a:ext cx="838835" cy="310515"/>
          </a:xfrm>
          <a:custGeom>
            <a:avLst/>
            <a:gdLst>
              <a:gd name="T0" fmla="*/ 268 w 290"/>
              <a:gd name="T1" fmla="*/ 107 h 107"/>
              <a:gd name="T2" fmla="*/ 290 w 290"/>
              <a:gd name="T3" fmla="*/ 32 h 107"/>
              <a:gd name="T4" fmla="*/ 14 w 290"/>
              <a:gd name="T5" fmla="*/ 0 h 107"/>
              <a:gd name="T6" fmla="*/ 0 w 290"/>
              <a:gd name="T7" fmla="*/ 96 h 107"/>
              <a:gd name="T8" fmla="*/ 268 w 290"/>
              <a:gd name="T9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0" h="107">
                <a:moveTo>
                  <a:pt x="268" y="107"/>
                </a:moveTo>
                <a:cubicBezTo>
                  <a:pt x="290" y="32"/>
                  <a:pt x="290" y="32"/>
                  <a:pt x="290" y="32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8" y="39"/>
                  <a:pt x="0" y="96"/>
                </a:cubicBezTo>
                <a:lnTo>
                  <a:pt x="268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37"/>
          <p:cNvSpPr/>
          <p:nvPr/>
        </p:nvSpPr>
        <p:spPr bwMode="auto">
          <a:xfrm>
            <a:off x="8500745" y="4458970"/>
            <a:ext cx="527685" cy="324485"/>
          </a:xfrm>
          <a:custGeom>
            <a:avLst/>
            <a:gdLst>
              <a:gd name="T0" fmla="*/ 182 w 182"/>
              <a:gd name="T1" fmla="*/ 7 h 112"/>
              <a:gd name="T2" fmla="*/ 20 w 182"/>
              <a:gd name="T3" fmla="*/ 0 h 112"/>
              <a:gd name="T4" fmla="*/ 0 w 182"/>
              <a:gd name="T5" fmla="*/ 108 h 112"/>
              <a:gd name="T6" fmla="*/ 101 w 182"/>
              <a:gd name="T7" fmla="*/ 112 h 112"/>
              <a:gd name="T8" fmla="*/ 182 w 182"/>
              <a:gd name="T9" fmla="*/ 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112">
                <a:moveTo>
                  <a:pt x="182" y="7"/>
                </a:moveTo>
                <a:cubicBezTo>
                  <a:pt x="20" y="0"/>
                  <a:pt x="20" y="0"/>
                  <a:pt x="20" y="0"/>
                </a:cubicBezTo>
                <a:cubicBezTo>
                  <a:pt x="0" y="108"/>
                  <a:pt x="0" y="108"/>
                  <a:pt x="0" y="108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29" y="76"/>
                  <a:pt x="156" y="40"/>
                  <a:pt x="182" y="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cxnSp>
        <p:nvCxnSpPr>
          <p:cNvPr id="37" name="Straight Connector 10"/>
          <p:cNvCxnSpPr/>
          <p:nvPr/>
        </p:nvCxnSpPr>
        <p:spPr>
          <a:xfrm>
            <a:off x="6528213" y="2939161"/>
            <a:ext cx="1296000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0"/>
          <p:cNvCxnSpPr/>
          <p:nvPr/>
        </p:nvCxnSpPr>
        <p:spPr>
          <a:xfrm>
            <a:off x="9028208" y="3428746"/>
            <a:ext cx="1296000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"/>
          <p:cNvCxnSpPr/>
          <p:nvPr/>
        </p:nvCxnSpPr>
        <p:spPr>
          <a:xfrm>
            <a:off x="5626100" y="3833495"/>
            <a:ext cx="2056765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0"/>
          <p:cNvCxnSpPr/>
          <p:nvPr/>
        </p:nvCxnSpPr>
        <p:spPr>
          <a:xfrm>
            <a:off x="6904133" y="4941951"/>
            <a:ext cx="1296000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0"/>
          <p:cNvCxnSpPr/>
          <p:nvPr/>
        </p:nvCxnSpPr>
        <p:spPr>
          <a:xfrm>
            <a:off x="9329833" y="4449826"/>
            <a:ext cx="1296000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0"/>
          <p:cNvCxnSpPr/>
          <p:nvPr/>
        </p:nvCxnSpPr>
        <p:spPr>
          <a:xfrm>
            <a:off x="8500523" y="5579491"/>
            <a:ext cx="1296000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467133" y="2786380"/>
            <a:ext cx="2132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0" dirty="0" smtClean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防伪码系统</a:t>
            </a:r>
            <a:endParaRPr lang="zh-CN" altLang="en-US" sz="1400" kern="0" dirty="0">
              <a:solidFill>
                <a:srgbClr val="1D495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400" kern="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(Printing Solution)</a:t>
            </a:r>
            <a:endParaRPr lang="zh-CN" altLang="en-US" sz="1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4723130" y="3668395"/>
            <a:ext cx="2735580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5670" eaLnBrk="0" fontAlgn="auto" hangingPunct="0">
              <a:lnSpc>
                <a:spcPct val="110000"/>
              </a:lnSpc>
              <a:spcBef>
                <a:spcPts val="0"/>
              </a:spcBef>
              <a:buClr>
                <a:srgbClr val="A50021"/>
              </a:buClr>
              <a:defRPr/>
            </a:pPr>
            <a:r>
              <a:rPr lang="zh-CN" altLang="en-US" sz="1400" kern="0" dirty="0" smtClean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真伪认证</a:t>
            </a:r>
            <a:endParaRPr lang="en-US" altLang="zh-CN" sz="1400" kern="0" dirty="0">
              <a:solidFill>
                <a:srgbClr val="1D495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5670" eaLnBrk="0" fontAlgn="auto" hangingPunct="0">
              <a:lnSpc>
                <a:spcPct val="110000"/>
              </a:lnSpc>
              <a:spcBef>
                <a:spcPts val="0"/>
              </a:spcBef>
              <a:buClr>
                <a:srgbClr val="A50021"/>
              </a:buClr>
              <a:defRPr/>
            </a:pPr>
            <a:r>
              <a:rPr lang="en-US" altLang="zh-CN" sz="1400" kern="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(Product Anti-Fake Solution)</a:t>
            </a:r>
            <a:endParaRPr lang="zh-CN" altLang="en-US" sz="1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5621655" y="4757420"/>
            <a:ext cx="2735580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5670" eaLnBrk="0" fontAlgn="auto" hangingPunct="0">
              <a:lnSpc>
                <a:spcPct val="110000"/>
              </a:lnSpc>
              <a:spcBef>
                <a:spcPts val="0"/>
              </a:spcBef>
              <a:buClr>
                <a:srgbClr val="A50021"/>
              </a:buClr>
              <a:defRPr/>
            </a:pPr>
            <a:r>
              <a:rPr lang="zh-CN" altLang="en-US" sz="1400" kern="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溯源解决方案</a:t>
            </a:r>
          </a:p>
          <a:p>
            <a:pPr defTabSz="915670" eaLnBrk="0" fontAlgn="auto" hangingPunct="0">
              <a:lnSpc>
                <a:spcPct val="110000"/>
              </a:lnSpc>
              <a:spcBef>
                <a:spcPts val="0"/>
              </a:spcBef>
              <a:buClr>
                <a:srgbClr val="A50021"/>
              </a:buClr>
              <a:defRPr/>
            </a:pPr>
            <a:r>
              <a:rPr lang="en-US" altLang="zh-CN" sz="1400" kern="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(Tracing Solution</a:t>
            </a:r>
            <a:r>
              <a:rPr lang="en-US" altLang="zh-CN" sz="1400" kern="0" dirty="0" smtClean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/>
          </a:p>
        </p:txBody>
      </p:sp>
      <p:sp>
        <p:nvSpPr>
          <p:cNvPr id="46" name="文本框 45"/>
          <p:cNvSpPr txBox="1"/>
          <p:nvPr/>
        </p:nvSpPr>
        <p:spPr>
          <a:xfrm>
            <a:off x="9782175" y="5389880"/>
            <a:ext cx="2735580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5670" eaLnBrk="0" fontAlgn="auto" hangingPunct="0">
              <a:lnSpc>
                <a:spcPct val="110000"/>
              </a:lnSpc>
              <a:spcBef>
                <a:spcPts val="0"/>
              </a:spcBef>
              <a:buClr>
                <a:srgbClr val="A50021"/>
              </a:buClr>
              <a:defRPr/>
            </a:pPr>
            <a:r>
              <a:rPr lang="en-US" altLang="zh-CN" sz="1400" kern="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</a:t>
            </a:r>
            <a:r>
              <a:rPr lang="zh-CN" altLang="en-US" sz="1400" kern="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系统服务</a:t>
            </a:r>
          </a:p>
          <a:p>
            <a:pPr defTabSz="915670" eaLnBrk="0" fontAlgn="auto" hangingPunct="0">
              <a:lnSpc>
                <a:spcPct val="110000"/>
              </a:lnSpc>
              <a:spcBef>
                <a:spcPts val="0"/>
              </a:spcBef>
              <a:buClr>
                <a:srgbClr val="A50021"/>
              </a:buClr>
              <a:defRPr/>
            </a:pPr>
            <a:r>
              <a:rPr lang="en-US" altLang="zh-CN" sz="1400" kern="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(IT Service)</a:t>
            </a:r>
            <a:endParaRPr lang="zh-CN" altLang="en-US" sz="1400"/>
          </a:p>
        </p:txBody>
      </p:sp>
      <p:sp>
        <p:nvSpPr>
          <p:cNvPr id="47" name="文本框 46"/>
          <p:cNvSpPr txBox="1"/>
          <p:nvPr/>
        </p:nvSpPr>
        <p:spPr>
          <a:xfrm>
            <a:off x="10626090" y="4281170"/>
            <a:ext cx="2735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5670" eaLnBrk="0" fontAlgn="auto" hangingPunct="0">
              <a:lnSpc>
                <a:spcPct val="100000"/>
              </a:lnSpc>
              <a:spcBef>
                <a:spcPts val="0"/>
              </a:spcBef>
              <a:buClr>
                <a:srgbClr val="A50021"/>
              </a:buClr>
              <a:defRPr/>
            </a:pPr>
            <a:r>
              <a:rPr lang="zh-CN" altLang="en-US" sz="1400" kern="0" dirty="0" smtClean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大数据营销</a:t>
            </a:r>
            <a:endParaRPr lang="zh-CN" altLang="en-US" sz="1400" kern="0" dirty="0">
              <a:solidFill>
                <a:srgbClr val="1D495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5670" eaLnBrk="0" fontAlgn="auto" hangingPunct="0">
              <a:lnSpc>
                <a:spcPct val="100000"/>
              </a:lnSpc>
              <a:spcBef>
                <a:spcPts val="0"/>
              </a:spcBef>
              <a:buClr>
                <a:srgbClr val="A50021"/>
              </a:buClr>
              <a:defRPr/>
            </a:pPr>
            <a:r>
              <a:rPr lang="en-US" altLang="zh-CN" sz="1400" kern="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(Data Analytics)</a:t>
            </a:r>
            <a:endParaRPr lang="zh-CN" altLang="en-US" sz="1400" dirty="0"/>
          </a:p>
        </p:txBody>
      </p:sp>
      <p:sp>
        <p:nvSpPr>
          <p:cNvPr id="48" name="文本框 47"/>
          <p:cNvSpPr txBox="1"/>
          <p:nvPr/>
        </p:nvSpPr>
        <p:spPr>
          <a:xfrm>
            <a:off x="10243820" y="3268980"/>
            <a:ext cx="2735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5670" eaLnBrk="0" fontAlgn="auto" hangingPunct="0">
              <a:lnSpc>
                <a:spcPct val="100000"/>
              </a:lnSpc>
              <a:spcBef>
                <a:spcPts val="0"/>
              </a:spcBef>
              <a:buClr>
                <a:srgbClr val="A50021"/>
              </a:buClr>
              <a:defRPr/>
            </a:pPr>
            <a:r>
              <a:rPr lang="en-US" altLang="zh-CN" sz="1400" kern="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 kern="0" dirty="0" smtClean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溯源直播</a:t>
            </a:r>
            <a:endParaRPr lang="zh-CN" altLang="en-US" sz="1400" kern="0" dirty="0">
              <a:solidFill>
                <a:srgbClr val="1D495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5670" eaLnBrk="0" fontAlgn="auto" hangingPunct="0">
              <a:lnSpc>
                <a:spcPct val="100000"/>
              </a:lnSpc>
              <a:spcBef>
                <a:spcPts val="0"/>
              </a:spcBef>
              <a:buClr>
                <a:srgbClr val="A50021"/>
              </a:buClr>
              <a:defRPr/>
            </a:pPr>
            <a:r>
              <a:rPr lang="zh-CN" altLang="en-US" sz="1400" kern="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 kern="0" dirty="0">
                <a:solidFill>
                  <a:srgbClr val="1D49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QR Printer)</a:t>
            </a:r>
            <a:endParaRPr lang="zh-CN" altLang="en-US" sz="1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5728970" y="1846580"/>
            <a:ext cx="5051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400" b="1" dirty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业务范围</a:t>
            </a:r>
            <a:r>
              <a:rPr lang="en-US" altLang="zh-CN" sz="2400" b="1" dirty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Business Area</a:t>
            </a:r>
          </a:p>
        </p:txBody>
      </p:sp>
      <p:sp>
        <p:nvSpPr>
          <p:cNvPr id="50" name="文本框 2"/>
          <p:cNvSpPr txBox="1"/>
          <p:nvPr/>
        </p:nvSpPr>
        <p:spPr>
          <a:xfrm>
            <a:off x="1022875" y="3367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17359" y="948020"/>
            <a:ext cx="5040000" cy="43200"/>
          </a:xfrm>
          <a:prstGeom prst="ellipse">
            <a:avLst/>
          </a:prstGeom>
          <a:solidFill>
            <a:srgbClr val="1D4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280" y="4479925"/>
            <a:ext cx="376237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3544"/>
    </mc:Choice>
    <mc:Fallback>
      <p:transition spd="slow" advClick="0" advTm="3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017359" y="948020"/>
            <a:ext cx="5040000" cy="43200"/>
          </a:xfrm>
          <a:prstGeom prst="ellipse">
            <a:avLst/>
          </a:prstGeom>
          <a:solidFill>
            <a:srgbClr val="1D4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文本框 2"/>
          <p:cNvSpPr txBox="1"/>
          <p:nvPr/>
        </p:nvSpPr>
        <p:spPr>
          <a:xfrm>
            <a:off x="1022875" y="336764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r>
              <a:rPr lang="en-US" altLang="zh-CN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国家政策</a:t>
            </a:r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8346" y="1342239"/>
            <a:ext cx="5051727" cy="4588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15237" y="1055223"/>
            <a:ext cx="2294204" cy="310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339" y="4299140"/>
            <a:ext cx="53816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017359" y="948020"/>
            <a:ext cx="5040000" cy="43200"/>
          </a:xfrm>
          <a:prstGeom prst="ellipse">
            <a:avLst/>
          </a:prstGeom>
          <a:solidFill>
            <a:srgbClr val="1D4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7" name="Oval 25"/>
          <p:cNvSpPr/>
          <p:nvPr/>
        </p:nvSpPr>
        <p:spPr>
          <a:xfrm>
            <a:off x="3237865" y="1875155"/>
            <a:ext cx="135890" cy="1358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/>
          </a:p>
        </p:txBody>
      </p:sp>
      <p:sp>
        <p:nvSpPr>
          <p:cNvPr id="158" name="Oval 35"/>
          <p:cNvSpPr/>
          <p:nvPr/>
        </p:nvSpPr>
        <p:spPr>
          <a:xfrm>
            <a:off x="3237865" y="2960370"/>
            <a:ext cx="135890" cy="1358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/>
          </a:p>
        </p:txBody>
      </p:sp>
      <p:sp>
        <p:nvSpPr>
          <p:cNvPr id="159" name="Oval 51"/>
          <p:cNvSpPr/>
          <p:nvPr/>
        </p:nvSpPr>
        <p:spPr>
          <a:xfrm>
            <a:off x="3237865" y="4026535"/>
            <a:ext cx="135890" cy="1358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/>
          </a:p>
        </p:txBody>
      </p:sp>
      <p:sp>
        <p:nvSpPr>
          <p:cNvPr id="160" name="Oval 64"/>
          <p:cNvSpPr/>
          <p:nvPr/>
        </p:nvSpPr>
        <p:spPr>
          <a:xfrm>
            <a:off x="3237865" y="5031740"/>
            <a:ext cx="135890" cy="1358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/>
          </a:p>
        </p:txBody>
      </p:sp>
      <p:grpSp>
        <p:nvGrpSpPr>
          <p:cNvPr id="2" name="Group 30"/>
          <p:cNvGrpSpPr/>
          <p:nvPr/>
        </p:nvGrpSpPr>
        <p:grpSpPr>
          <a:xfrm>
            <a:off x="1043305" y="1602740"/>
            <a:ext cx="2194560" cy="680720"/>
            <a:chOff x="1231550" y="1255634"/>
            <a:chExt cx="2456203" cy="762001"/>
          </a:xfrm>
        </p:grpSpPr>
        <p:sp>
          <p:nvSpPr>
            <p:cNvPr id="162" name="Flowchart: Off-page Connector 22"/>
            <p:cNvSpPr/>
            <p:nvPr/>
          </p:nvSpPr>
          <p:spPr>
            <a:xfrm rot="16200000">
              <a:off x="1829116" y="830137"/>
              <a:ext cx="762000" cy="1612995"/>
            </a:xfrm>
            <a:prstGeom prst="flowChartOffpageConnector">
              <a:avLst/>
            </a:prstGeom>
            <a:solidFill>
              <a:srgbClr val="5A53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5865" dirty="0"/>
            </a:p>
          </p:txBody>
        </p:sp>
        <p:sp>
          <p:nvSpPr>
            <p:cNvPr id="163" name="Round Same Side Corner Rectangle 23"/>
            <p:cNvSpPr/>
            <p:nvPr/>
          </p:nvSpPr>
          <p:spPr>
            <a:xfrm rot="16200000">
              <a:off x="1237174" y="1250010"/>
              <a:ext cx="762001" cy="773249"/>
            </a:xfrm>
            <a:prstGeom prst="round2SameRect">
              <a:avLst/>
            </a:prstGeom>
            <a:solidFill>
              <a:srgbClr val="5A53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2800" dirty="0">
                <a:solidFill>
                  <a:schemeClr val="bg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64" name="Straight Connector 24"/>
            <p:cNvCxnSpPr/>
            <p:nvPr/>
          </p:nvCxnSpPr>
          <p:spPr>
            <a:xfrm flipV="1">
              <a:off x="3017030" y="1636635"/>
              <a:ext cx="670723" cy="2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40"/>
          <p:cNvGrpSpPr/>
          <p:nvPr/>
        </p:nvGrpSpPr>
        <p:grpSpPr>
          <a:xfrm>
            <a:off x="1031558" y="3753168"/>
            <a:ext cx="1597342" cy="681672"/>
            <a:chOff x="1229902" y="261765"/>
            <a:chExt cx="1786712" cy="762357"/>
          </a:xfrm>
        </p:grpSpPr>
        <p:sp>
          <p:nvSpPr>
            <p:cNvPr id="166" name="Flowchart: Off-page Connector 47"/>
            <p:cNvSpPr/>
            <p:nvPr/>
          </p:nvSpPr>
          <p:spPr>
            <a:xfrm rot="16200000">
              <a:off x="1829116" y="-163376"/>
              <a:ext cx="762000" cy="1612995"/>
            </a:xfrm>
            <a:prstGeom prst="flowChartOffpageConnector">
              <a:avLst/>
            </a:prstGeom>
            <a:solidFill>
              <a:srgbClr val="41CB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7" name="Round Same Side Corner Rectangle 49"/>
            <p:cNvSpPr/>
            <p:nvPr/>
          </p:nvSpPr>
          <p:spPr>
            <a:xfrm rot="16200000">
              <a:off x="1241686" y="249980"/>
              <a:ext cx="762002" cy="785571"/>
            </a:xfrm>
            <a:prstGeom prst="round2SameRect">
              <a:avLst/>
            </a:prstGeom>
            <a:solidFill>
              <a:srgbClr val="41CB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2800" dirty="0">
                <a:solidFill>
                  <a:schemeClr val="bg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1033780" y="2687320"/>
            <a:ext cx="2181225" cy="681355"/>
            <a:chOff x="1231549" y="1255634"/>
            <a:chExt cx="2440574" cy="762002"/>
          </a:xfrm>
        </p:grpSpPr>
        <p:sp>
          <p:nvSpPr>
            <p:cNvPr id="169" name="Flowchart: Off-page Connector 32"/>
            <p:cNvSpPr/>
            <p:nvPr/>
          </p:nvSpPr>
          <p:spPr>
            <a:xfrm rot="16200000">
              <a:off x="1829116" y="830138"/>
              <a:ext cx="762000" cy="1612995"/>
            </a:xfrm>
            <a:prstGeom prst="flowChartOffpageConnector">
              <a:avLst/>
            </a:prstGeom>
            <a:solidFill>
              <a:srgbClr val="4B7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0" name="Round Same Side Corner Rectangle 33"/>
            <p:cNvSpPr/>
            <p:nvPr/>
          </p:nvSpPr>
          <p:spPr>
            <a:xfrm rot="16200000">
              <a:off x="1242390" y="1244793"/>
              <a:ext cx="762002" cy="783684"/>
            </a:xfrm>
            <a:prstGeom prst="round2SameRect">
              <a:avLst/>
            </a:prstGeom>
            <a:solidFill>
              <a:srgbClr val="4B7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2800" dirty="0">
                <a:solidFill>
                  <a:schemeClr val="bg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71" name="Straight Connector 34"/>
            <p:cNvCxnSpPr/>
            <p:nvPr/>
          </p:nvCxnSpPr>
          <p:spPr>
            <a:xfrm>
              <a:off x="3001404" y="1636635"/>
              <a:ext cx="670719" cy="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6"/>
          <p:cNvGrpSpPr/>
          <p:nvPr/>
        </p:nvGrpSpPr>
        <p:grpSpPr>
          <a:xfrm>
            <a:off x="1031557" y="4075430"/>
            <a:ext cx="2183447" cy="1364614"/>
            <a:chOff x="1229900" y="-884515"/>
            <a:chExt cx="2443009" cy="1526363"/>
          </a:xfrm>
        </p:grpSpPr>
        <p:sp>
          <p:nvSpPr>
            <p:cNvPr id="173" name="Flowchart: Off-page Connector 59"/>
            <p:cNvSpPr/>
            <p:nvPr/>
          </p:nvSpPr>
          <p:spPr>
            <a:xfrm rot="16200000">
              <a:off x="1829116" y="-545649"/>
              <a:ext cx="762000" cy="1612995"/>
            </a:xfrm>
            <a:prstGeom prst="flowChartOffpageConnector">
              <a:avLst/>
            </a:prstGeom>
            <a:solidFill>
              <a:srgbClr val="4A9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4" name="Round Same Side Corner Rectangle 61"/>
            <p:cNvSpPr/>
            <p:nvPr/>
          </p:nvSpPr>
          <p:spPr>
            <a:xfrm rot="16200000">
              <a:off x="1241741" y="-132349"/>
              <a:ext cx="762116" cy="785798"/>
            </a:xfrm>
            <a:prstGeom prst="round2SameRect">
              <a:avLst/>
            </a:prstGeom>
            <a:solidFill>
              <a:srgbClr val="4A9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2800" dirty="0">
                <a:solidFill>
                  <a:schemeClr val="bg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75" name="Straight Connector 63"/>
            <p:cNvCxnSpPr/>
            <p:nvPr/>
          </p:nvCxnSpPr>
          <p:spPr>
            <a:xfrm>
              <a:off x="3002190" y="-884515"/>
              <a:ext cx="670719" cy="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6" name="Straight Connector 63"/>
          <p:cNvCxnSpPr/>
          <p:nvPr/>
        </p:nvCxnSpPr>
        <p:spPr>
          <a:xfrm>
            <a:off x="2615348" y="5099685"/>
            <a:ext cx="598805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64"/>
          <p:cNvSpPr/>
          <p:nvPr/>
        </p:nvSpPr>
        <p:spPr>
          <a:xfrm>
            <a:off x="3225165" y="6008370"/>
            <a:ext cx="135890" cy="1358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/>
          </a:p>
        </p:txBody>
      </p:sp>
      <p:grpSp>
        <p:nvGrpSpPr>
          <p:cNvPr id="7" name="Group 56"/>
          <p:cNvGrpSpPr/>
          <p:nvPr/>
        </p:nvGrpSpPr>
        <p:grpSpPr>
          <a:xfrm>
            <a:off x="1018857" y="5735106"/>
            <a:ext cx="1596881" cy="681569"/>
            <a:chOff x="1229900" y="-120508"/>
            <a:chExt cx="1786714" cy="762356"/>
          </a:xfrm>
        </p:grpSpPr>
        <p:sp>
          <p:nvSpPr>
            <p:cNvPr id="179" name="Flowchart: Off-page Connector 59"/>
            <p:cNvSpPr/>
            <p:nvPr/>
          </p:nvSpPr>
          <p:spPr>
            <a:xfrm rot="16200000">
              <a:off x="1829116" y="-545649"/>
              <a:ext cx="762000" cy="1612995"/>
            </a:xfrm>
            <a:prstGeom prst="flowChartOffpageConnector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0" name="Round Same Side Corner Rectangle 61"/>
            <p:cNvSpPr/>
            <p:nvPr/>
          </p:nvSpPr>
          <p:spPr>
            <a:xfrm rot="16200000">
              <a:off x="1241741" y="-132349"/>
              <a:ext cx="762116" cy="785798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2800" dirty="0">
                <a:solidFill>
                  <a:schemeClr val="bg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182" name="Straight Connector 63"/>
          <p:cNvCxnSpPr/>
          <p:nvPr/>
        </p:nvCxnSpPr>
        <p:spPr>
          <a:xfrm>
            <a:off x="2602648" y="6076315"/>
            <a:ext cx="598805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文本框 182"/>
          <p:cNvSpPr txBox="1"/>
          <p:nvPr/>
        </p:nvSpPr>
        <p:spPr>
          <a:xfrm>
            <a:off x="3521710" y="1512570"/>
            <a:ext cx="281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90" name="文本框 189"/>
          <p:cNvSpPr txBox="1"/>
          <p:nvPr/>
        </p:nvSpPr>
        <p:spPr>
          <a:xfrm>
            <a:off x="3411220" y="1638300"/>
            <a:ext cx="76650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产品溯源</a:t>
            </a:r>
          </a:p>
          <a:p>
            <a:r>
              <a:rPr lang="zh-CN" altLang="en-US" sz="1600" kern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产品未在生产线采集时也可赋有产品基本信息、原料信息、生产信息、物流等流程信息均可扫码采集及查询。</a:t>
            </a:r>
            <a:endParaRPr kumimoji="0" lang="zh-CN" altLang="en-US" sz="160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kumimoji="0" lang="zh-CN" altLang="en-US" sz="160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3435985" y="2677795"/>
            <a:ext cx="7665085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产品防伪</a:t>
            </a:r>
          </a:p>
          <a:p>
            <a:pPr lvl="0" indent="0" algn="l">
              <a:lnSpc>
                <a:spcPct val="110000"/>
              </a:lnSpc>
            </a:pP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防伪方案：自我不可复制</a:t>
            </a:r>
            <a:r>
              <a:rPr lang="en-US" altLang="zh-CN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r>
              <a:rPr lang="zh-CN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公众识别”</a:t>
            </a:r>
            <a:r>
              <a:rPr lang="zh-CN" altLang="en-US" sz="1600" kern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电子防伪方案：程序判断标防伪功能有效性。</a:t>
            </a:r>
            <a:endParaRPr kumimoji="0" lang="zh-CN" altLang="en-US" sz="160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kumimoji="0" lang="zh-CN" altLang="en-US" sz="160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kumimoji="0" lang="zh-CN" altLang="en-US" sz="160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2" name="文本框 191"/>
          <p:cNvSpPr txBox="1"/>
          <p:nvPr/>
        </p:nvSpPr>
        <p:spPr>
          <a:xfrm>
            <a:off x="3433445" y="3698875"/>
            <a:ext cx="766508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产品防窜</a:t>
            </a:r>
          </a:p>
          <a:p>
            <a:r>
              <a:rPr lang="zh-CN" altLang="en-US" sz="1600" kern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厂家自定义商品销售区域，当产品流入市场后系统自动获取产品窜货数据。</a:t>
            </a:r>
          </a:p>
          <a:p>
            <a:endParaRPr kumimoji="0" lang="zh-CN" altLang="en-US" sz="160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3464560" y="4749165"/>
            <a:ext cx="7665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30101010101" pitchFamily="2" charset="-122"/>
                <a:sym typeface="+mn-ea"/>
              </a:rPr>
              <a:t>营销服务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kern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微信认证，自动吸粉，为厂家开展粉丝活动提供坚实力量。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3464560" y="5715000"/>
            <a:ext cx="7665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个性化定制</a:t>
            </a:r>
          </a:p>
          <a:p>
            <a:r>
              <a:rPr lang="zh-CN" altLang="en-US" sz="1600" kern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强大的研发、设计团队，可为企业实现查询界面个性化设计、定制功能个性化研发。</a:t>
            </a:r>
          </a:p>
        </p:txBody>
      </p:sp>
      <p:pic>
        <p:nvPicPr>
          <p:cNvPr id="195" name="图片 194" descr="溯源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7155" y="1544955"/>
            <a:ext cx="795655" cy="795655"/>
          </a:xfrm>
          <a:prstGeom prst="rect">
            <a:avLst/>
          </a:prstGeom>
        </p:spPr>
      </p:pic>
      <p:pic>
        <p:nvPicPr>
          <p:cNvPr id="196" name="图片 195" descr="放大镜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695" y="2736850"/>
            <a:ext cx="631825" cy="631825"/>
          </a:xfrm>
          <a:prstGeom prst="rect">
            <a:avLst/>
          </a:prstGeom>
        </p:spPr>
      </p:pic>
      <p:pic>
        <p:nvPicPr>
          <p:cNvPr id="197" name="图片 196" descr="互联网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6545" y="3851910"/>
            <a:ext cx="492760" cy="485775"/>
          </a:xfrm>
          <a:prstGeom prst="rect">
            <a:avLst/>
          </a:prstGeom>
        </p:spPr>
      </p:pic>
      <p:pic>
        <p:nvPicPr>
          <p:cNvPr id="198" name="图片 197" descr="员工渠道APP-营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6695" y="4820285"/>
            <a:ext cx="591185" cy="591185"/>
          </a:xfrm>
          <a:prstGeom prst="rect">
            <a:avLst/>
          </a:prstGeom>
        </p:spPr>
      </p:pic>
      <p:pic>
        <p:nvPicPr>
          <p:cNvPr id="199" name="图片 198" descr="定制家居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105" y="5817870"/>
            <a:ext cx="579755" cy="579755"/>
          </a:xfrm>
          <a:prstGeom prst="rect">
            <a:avLst/>
          </a:prstGeom>
        </p:spPr>
      </p:pic>
      <p:sp>
        <p:nvSpPr>
          <p:cNvPr id="41" name="文本框 2"/>
          <p:cNvSpPr txBox="1"/>
          <p:nvPr/>
        </p:nvSpPr>
        <p:spPr>
          <a:xfrm>
            <a:off x="1022875" y="336764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r>
              <a:rPr lang="en-US" altLang="zh-CN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溯源特点</a:t>
            </a:r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ldLvl="0" animBg="1"/>
      <p:bldP spid="158" grpId="0" bldLvl="0" animBg="1"/>
      <p:bldP spid="159" grpId="0" bldLvl="0" animBg="1"/>
      <p:bldP spid="160" grpId="0" bldLvl="0" animBg="1"/>
      <p:bldP spid="17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017359" y="948020"/>
            <a:ext cx="5040000" cy="43200"/>
          </a:xfrm>
          <a:prstGeom prst="ellipse">
            <a:avLst/>
          </a:prstGeom>
          <a:solidFill>
            <a:srgbClr val="1D4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文本框 2"/>
          <p:cNvSpPr txBox="1"/>
          <p:nvPr/>
        </p:nvSpPr>
        <p:spPr>
          <a:xfrm>
            <a:off x="1022875" y="3367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溯源意义</a:t>
            </a:r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576" y="1426130"/>
            <a:ext cx="5258831" cy="4672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1427" y="1710612"/>
            <a:ext cx="557212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1017359" y="948020"/>
            <a:ext cx="5040000" cy="43200"/>
          </a:xfrm>
          <a:prstGeom prst="ellipse">
            <a:avLst/>
          </a:prstGeom>
          <a:solidFill>
            <a:srgbClr val="1D4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文本框 2"/>
          <p:cNvSpPr txBox="1"/>
          <p:nvPr/>
        </p:nvSpPr>
        <p:spPr>
          <a:xfrm>
            <a:off x="1022875" y="3367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溯源特点</a:t>
            </a:r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60"/>
          <p:cNvSpPr txBox="1">
            <a:spLocks noChangeArrowheads="1"/>
          </p:cNvSpPr>
          <p:nvPr/>
        </p:nvSpPr>
        <p:spPr bwMode="auto">
          <a:xfrm>
            <a:off x="947315" y="1389059"/>
            <a:ext cx="5369596" cy="396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农产品区的播种、灌溉、施肥等农厂工作记录（如：育苗、疏苗</a:t>
            </a:r>
            <a:r>
              <a:rPr lang="en-US" altLang="zh-CN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间拔</a:t>
            </a:r>
            <a:r>
              <a:rPr lang="en-US" altLang="zh-CN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、杂草防除、疏果、套袋、病虫害防治</a:t>
            </a:r>
            <a:r>
              <a:rPr lang="en-US" altLang="zh-CN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采摘信息记录，检测信息记录等，根据不同批次号进行全过程数据采集、监控，实现种植环节信息的追溯管理。让消费者可以追溯查询到所购买到的农产品是什么采摘？是不是检测合格？哪里种植的？种植过程中所进行的施肥、浇灌信息，种子、肥料的供应厂家等，让消费者可以买到放心的、健康的、有保证的绿色安全食品。同时采用物联网技术在农业上的应用，构建智慧农业。根据无线网络获取植物生长环境信息，如直播监测土壤水分、土壤温度、空气温度、空气湿度、光照强度、植物养分含量等可视化参数。实现信息收集、负责接收无线传感汇聚节点发来的数据、存储、显示和数据管理，实现所有监测点信息的获取、管理、显示和分析处理。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圆角右箭头 29"/>
          <p:cNvSpPr/>
          <p:nvPr/>
        </p:nvSpPr>
        <p:spPr>
          <a:xfrm>
            <a:off x="8646197" y="1698212"/>
            <a:ext cx="648880" cy="722677"/>
          </a:xfrm>
          <a:prstGeom prst="bentArrow">
            <a:avLst/>
          </a:prstGeom>
          <a:solidFill>
            <a:srgbClr val="006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1" name="图片 30" descr="播种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6819864" y="1568690"/>
            <a:ext cx="688246" cy="83056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636337" y="1094344"/>
            <a:ext cx="778429" cy="1836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地块设置</a:t>
            </a:r>
            <a:endParaRPr lang="zh-CN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右箭头 32"/>
          <p:cNvSpPr/>
          <p:nvPr/>
        </p:nvSpPr>
        <p:spPr>
          <a:xfrm rot="5400000">
            <a:off x="7195805" y="1323138"/>
            <a:ext cx="921614" cy="480806"/>
          </a:xfrm>
          <a:prstGeom prst="bentArrow">
            <a:avLst>
              <a:gd name="adj1" fmla="val 35585"/>
              <a:gd name="adj2" fmla="val 35624"/>
              <a:gd name="adj3" fmla="val 31107"/>
              <a:gd name="adj4" fmla="val 43750"/>
            </a:avLst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4" name="图片 33" descr="农田-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2746" y="2708944"/>
            <a:ext cx="2910252" cy="1159379"/>
          </a:xfrm>
          <a:prstGeom prst="rect">
            <a:avLst/>
          </a:prstGeom>
        </p:spPr>
      </p:pic>
      <p:sp>
        <p:nvSpPr>
          <p:cNvPr id="35" name="椭圆 34"/>
          <p:cNvSpPr/>
          <p:nvPr/>
        </p:nvSpPr>
        <p:spPr>
          <a:xfrm>
            <a:off x="7140377" y="2991468"/>
            <a:ext cx="561766" cy="3213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000"/>
              <a:t>温度</a:t>
            </a:r>
          </a:p>
        </p:txBody>
      </p:sp>
      <p:sp>
        <p:nvSpPr>
          <p:cNvPr id="36" name="椭圆 35"/>
          <p:cNvSpPr/>
          <p:nvPr/>
        </p:nvSpPr>
        <p:spPr>
          <a:xfrm>
            <a:off x="8907568" y="2536861"/>
            <a:ext cx="577504" cy="3213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000" baseline="-25000" dirty="0"/>
              <a:t>光照</a:t>
            </a:r>
          </a:p>
        </p:txBody>
      </p:sp>
      <p:sp>
        <p:nvSpPr>
          <p:cNvPr id="37" name="椭圆 36"/>
          <p:cNvSpPr/>
          <p:nvPr/>
        </p:nvSpPr>
        <p:spPr>
          <a:xfrm>
            <a:off x="7355298" y="2434008"/>
            <a:ext cx="562203" cy="3213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000" dirty="0" smtClean="0"/>
              <a:t>雨量</a:t>
            </a:r>
            <a:endParaRPr lang="zh-CN" altLang="zh-CN" sz="1000" dirty="0"/>
          </a:p>
        </p:txBody>
      </p:sp>
      <p:sp>
        <p:nvSpPr>
          <p:cNvPr id="38" name="椭圆 37"/>
          <p:cNvSpPr/>
          <p:nvPr/>
        </p:nvSpPr>
        <p:spPr>
          <a:xfrm>
            <a:off x="6451402" y="3092364"/>
            <a:ext cx="531164" cy="32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000" dirty="0" smtClean="0"/>
              <a:t>湿度</a:t>
            </a:r>
            <a:endParaRPr lang="zh-CN" altLang="zh-CN" sz="1000" dirty="0"/>
          </a:p>
        </p:txBody>
      </p:sp>
      <p:sp>
        <p:nvSpPr>
          <p:cNvPr id="39" name="椭圆 38"/>
          <p:cNvSpPr/>
          <p:nvPr/>
        </p:nvSpPr>
        <p:spPr>
          <a:xfrm>
            <a:off x="6751908" y="2475545"/>
            <a:ext cx="468211" cy="3213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accent2">
                    <a:lumMod val="50000"/>
                  </a:schemeClr>
                </a:solidFill>
              </a:rPr>
              <a:t>PH</a:t>
            </a:r>
          </a:p>
        </p:txBody>
      </p:sp>
      <p:sp>
        <p:nvSpPr>
          <p:cNvPr id="40" name="椭圆 39"/>
          <p:cNvSpPr/>
          <p:nvPr/>
        </p:nvSpPr>
        <p:spPr>
          <a:xfrm>
            <a:off x="8195178" y="2436268"/>
            <a:ext cx="539470" cy="32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000" dirty="0"/>
              <a:t>农残</a:t>
            </a:r>
          </a:p>
        </p:txBody>
      </p:sp>
      <p:sp>
        <p:nvSpPr>
          <p:cNvPr id="41" name="矩形 40"/>
          <p:cNvSpPr/>
          <p:nvPr/>
        </p:nvSpPr>
        <p:spPr>
          <a:xfrm>
            <a:off x="7407068" y="3891828"/>
            <a:ext cx="901011" cy="200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生长记录</a:t>
            </a:r>
          </a:p>
        </p:txBody>
      </p:sp>
      <p:pic>
        <p:nvPicPr>
          <p:cNvPr id="42" name="图片 41" descr="稻谷-2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44894" y="1391379"/>
            <a:ext cx="576589" cy="860432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272678" y="2281806"/>
            <a:ext cx="819277" cy="1929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农作物收割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10129072" y="1781460"/>
            <a:ext cx="365556" cy="231898"/>
            <a:chOff x="4438" y="2861"/>
            <a:chExt cx="848" cy="480"/>
          </a:xfrm>
          <a:solidFill>
            <a:srgbClr val="0067B4"/>
          </a:solidFill>
        </p:grpSpPr>
        <p:sp>
          <p:nvSpPr>
            <p:cNvPr id="45" name="燕尾形 44"/>
            <p:cNvSpPr/>
            <p:nvPr/>
          </p:nvSpPr>
          <p:spPr>
            <a:xfrm>
              <a:off x="4438" y="2861"/>
              <a:ext cx="480" cy="48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0"/>
            </a:p>
          </p:txBody>
        </p:sp>
        <p:sp>
          <p:nvSpPr>
            <p:cNvPr id="46" name="燕尾形 45"/>
            <p:cNvSpPr/>
            <p:nvPr/>
          </p:nvSpPr>
          <p:spPr>
            <a:xfrm>
              <a:off x="4806" y="2861"/>
              <a:ext cx="480" cy="48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0"/>
            </a:p>
          </p:txBody>
        </p:sp>
      </p:grpSp>
      <p:pic>
        <p:nvPicPr>
          <p:cNvPr id="47" name="图片 46" descr="米-0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4528" y="1495455"/>
            <a:ext cx="748638" cy="744406"/>
          </a:xfrm>
          <a:prstGeom prst="rect">
            <a:avLst/>
          </a:prstGeom>
        </p:spPr>
      </p:pic>
      <p:pic>
        <p:nvPicPr>
          <p:cNvPr id="48" name="图片 47" descr="喷码机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32231" y="1465814"/>
            <a:ext cx="718648" cy="79082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0352015" y="2282545"/>
            <a:ext cx="1839984" cy="1922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加工包装</a:t>
            </a:r>
            <a:r>
              <a:rPr lang="zh-CN" altLang="en-US" sz="1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，一物一码信息</a:t>
            </a:r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</a:t>
            </a:r>
          </a:p>
        </p:txBody>
      </p:sp>
      <p:sp>
        <p:nvSpPr>
          <p:cNvPr id="50" name="右弧形箭头 49"/>
          <p:cNvSpPr/>
          <p:nvPr/>
        </p:nvSpPr>
        <p:spPr>
          <a:xfrm>
            <a:off x="11518084" y="2516696"/>
            <a:ext cx="546403" cy="1387137"/>
          </a:xfrm>
          <a:prstGeom prst="curvedLeftArrow">
            <a:avLst>
              <a:gd name="adj1" fmla="val 18667"/>
              <a:gd name="adj2" fmla="val 31607"/>
              <a:gd name="adj3" fmla="val 30322"/>
            </a:avLst>
          </a:prstGeom>
          <a:solidFill>
            <a:srgbClr val="006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1" name="图片 50" descr="货车00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flipH="1">
            <a:off x="10456362" y="5057425"/>
            <a:ext cx="1029284" cy="571588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 flipH="1">
            <a:off x="10440918" y="3562885"/>
            <a:ext cx="993278" cy="614832"/>
            <a:chOff x="3120" y="5290"/>
            <a:chExt cx="3263" cy="1820"/>
          </a:xfrm>
        </p:grpSpPr>
        <p:pic>
          <p:nvPicPr>
            <p:cNvPr id="54" name="图片 53" descr="叉车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flipH="1">
              <a:off x="3533" y="5290"/>
              <a:ext cx="2850" cy="1820"/>
            </a:xfrm>
            <a:prstGeom prst="rect">
              <a:avLst/>
            </a:prstGeom>
          </p:spPr>
        </p:pic>
        <p:pic>
          <p:nvPicPr>
            <p:cNvPr id="55" name="图片 54" descr="满跺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0" y="5669"/>
              <a:ext cx="1605" cy="1441"/>
            </a:xfrm>
            <a:prstGeom prst="rect">
              <a:avLst/>
            </a:prstGeom>
          </p:spPr>
        </p:pic>
      </p:grpSp>
      <p:sp>
        <p:nvSpPr>
          <p:cNvPr id="56" name="矩形 55"/>
          <p:cNvSpPr/>
          <p:nvPr/>
        </p:nvSpPr>
        <p:spPr>
          <a:xfrm>
            <a:off x="10504004" y="4220396"/>
            <a:ext cx="901011" cy="200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</a:t>
            </a:r>
            <a:endParaRPr lang="zh-CN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右弧形箭头 56"/>
          <p:cNvSpPr/>
          <p:nvPr/>
        </p:nvSpPr>
        <p:spPr>
          <a:xfrm>
            <a:off x="11494315" y="3893889"/>
            <a:ext cx="546403" cy="1387137"/>
          </a:xfrm>
          <a:prstGeom prst="curvedLeftArrow">
            <a:avLst>
              <a:gd name="adj1" fmla="val 18667"/>
              <a:gd name="adj2" fmla="val 31607"/>
              <a:gd name="adj3" fmla="val 30322"/>
            </a:avLst>
          </a:prstGeom>
          <a:solidFill>
            <a:srgbClr val="006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513791" y="5698257"/>
            <a:ext cx="901011" cy="200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</a:t>
            </a:r>
            <a:endParaRPr lang="zh-CN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左弧形箭头 58"/>
          <p:cNvSpPr/>
          <p:nvPr/>
        </p:nvSpPr>
        <p:spPr>
          <a:xfrm rot="5400000" flipH="1">
            <a:off x="9269834" y="5342230"/>
            <a:ext cx="795398" cy="1620632"/>
          </a:xfrm>
          <a:prstGeom prst="curvedRightArrow">
            <a:avLst>
              <a:gd name="adj1" fmla="val 19844"/>
              <a:gd name="adj2" fmla="val 42161"/>
              <a:gd name="adj3" fmla="val 25000"/>
            </a:avLst>
          </a:prstGeom>
          <a:solidFill>
            <a:srgbClr val="006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375274" y="5732022"/>
            <a:ext cx="1266825" cy="304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消费者营销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 flipH="1">
            <a:off x="7734649" y="4941115"/>
            <a:ext cx="537879" cy="698831"/>
            <a:chOff x="4392" y="5083"/>
            <a:chExt cx="395" cy="705"/>
          </a:xfrm>
        </p:grpSpPr>
        <p:pic>
          <p:nvPicPr>
            <p:cNvPr id="62" name="图片 61" descr="蓝科PDA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0520000">
              <a:off x="4392" y="5092"/>
              <a:ext cx="120" cy="366"/>
            </a:xfrm>
            <a:prstGeom prst="rect">
              <a:avLst/>
            </a:prstGeom>
          </p:spPr>
        </p:pic>
        <p:pic>
          <p:nvPicPr>
            <p:cNvPr id="63" name="图片 62" descr="拿PDA的人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16" y="5083"/>
              <a:ext cx="271" cy="705"/>
            </a:xfrm>
            <a:prstGeom prst="rect">
              <a:avLst/>
            </a:prstGeom>
          </p:spPr>
        </p:pic>
      </p:grpSp>
      <p:pic>
        <p:nvPicPr>
          <p:cNvPr id="64" name="图片 63" descr="完成装箱-贴码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89466" y="5016617"/>
            <a:ext cx="747261" cy="656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017359" y="948020"/>
            <a:ext cx="5040000" cy="43200"/>
          </a:xfrm>
          <a:prstGeom prst="ellipse">
            <a:avLst/>
          </a:prstGeom>
          <a:solidFill>
            <a:srgbClr val="1D4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文本框 2"/>
          <p:cNvSpPr txBox="1"/>
          <p:nvPr/>
        </p:nvSpPr>
        <p:spPr>
          <a:xfrm>
            <a:off x="1022875" y="3367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品控架构</a:t>
            </a:r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9841" y="1325462"/>
            <a:ext cx="10779853" cy="467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50189" y="2893695"/>
            <a:ext cx="276098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添加编辑商品分类，添加编辑商品基础信息，例如种植产地、产品名称、执行标准等信息。</a:t>
            </a:r>
          </a:p>
        </p:txBody>
      </p:sp>
      <p:sp>
        <p:nvSpPr>
          <p:cNvPr id="17" name="矩形 16"/>
          <p:cNvSpPr/>
          <p:nvPr/>
        </p:nvSpPr>
        <p:spPr>
          <a:xfrm>
            <a:off x="4541800" y="3956328"/>
            <a:ext cx="2760345" cy="88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溯源码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的生成，导出，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溯源维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码的商品信息修改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50189" y="5522595"/>
            <a:ext cx="2760345" cy="41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生产流程、生产商、总经销商等信息的编辑维护，同时产品在赋码后，能实现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任何框架信息采集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和输出，二维码上的溯源信息可修改。</a:t>
            </a:r>
          </a:p>
        </p:txBody>
      </p:sp>
      <p:sp>
        <p:nvSpPr>
          <p:cNvPr id="20" name="矩形 19"/>
          <p:cNvSpPr/>
          <p:nvPr/>
        </p:nvSpPr>
        <p:spPr>
          <a:xfrm>
            <a:off x="8566185" y="3931920"/>
            <a:ext cx="3369310" cy="8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企业产品溯源码查询数据分析，防窜预警、数据备份等功能。</a:t>
            </a:r>
          </a:p>
        </p:txBody>
      </p:sp>
      <p:sp>
        <p:nvSpPr>
          <p:cNvPr id="21" name="矩形 20"/>
          <p:cNvSpPr/>
          <p:nvPr/>
        </p:nvSpPr>
        <p:spPr>
          <a:xfrm>
            <a:off x="8557796" y="2508885"/>
            <a:ext cx="266065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大数据平台，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查询结果页面、真伪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结果进行存档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57796" y="1527175"/>
            <a:ext cx="290766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个人中心、账号管理、权限设置、系统日志等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平行四边形 1"/>
          <p:cNvSpPr/>
          <p:nvPr/>
        </p:nvSpPr>
        <p:spPr>
          <a:xfrm>
            <a:off x="3446559" y="1569085"/>
            <a:ext cx="1080770" cy="685800"/>
          </a:xfrm>
          <a:prstGeom prst="parallelogram">
            <a:avLst/>
          </a:prstGeom>
          <a:solidFill>
            <a:srgbClr val="00C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管理首页</a:t>
            </a:r>
          </a:p>
        </p:txBody>
      </p:sp>
      <p:sp>
        <p:nvSpPr>
          <p:cNvPr id="4" name="平行四边形 3"/>
          <p:cNvSpPr/>
          <p:nvPr/>
        </p:nvSpPr>
        <p:spPr>
          <a:xfrm>
            <a:off x="3446559" y="2812415"/>
            <a:ext cx="1080770" cy="685800"/>
          </a:xfrm>
          <a:prstGeom prst="parallelogram">
            <a:avLst/>
          </a:prstGeom>
          <a:solidFill>
            <a:srgbClr val="424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商品管理</a:t>
            </a:r>
          </a:p>
        </p:txBody>
      </p:sp>
      <p:sp>
        <p:nvSpPr>
          <p:cNvPr id="19" name="平行四边形 18"/>
          <p:cNvSpPr/>
          <p:nvPr/>
        </p:nvSpPr>
        <p:spPr>
          <a:xfrm>
            <a:off x="3332259" y="4074795"/>
            <a:ext cx="1080770" cy="685800"/>
          </a:xfrm>
          <a:prstGeom prst="parallelogram">
            <a:avLst/>
          </a:prstGeom>
          <a:solidFill>
            <a:srgbClr val="00C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溯源码管理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平行四边形 21"/>
          <p:cNvSpPr/>
          <p:nvPr/>
        </p:nvSpPr>
        <p:spPr>
          <a:xfrm>
            <a:off x="3332259" y="5386070"/>
            <a:ext cx="1080770" cy="685800"/>
          </a:xfrm>
          <a:prstGeom prst="parallelogram">
            <a:avLst/>
          </a:prstGeom>
          <a:solidFill>
            <a:srgbClr val="424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溯源管理</a:t>
            </a:r>
          </a:p>
        </p:txBody>
      </p:sp>
      <p:sp>
        <p:nvSpPr>
          <p:cNvPr id="26" name="平行四边形 25"/>
          <p:cNvSpPr/>
          <p:nvPr/>
        </p:nvSpPr>
        <p:spPr>
          <a:xfrm>
            <a:off x="7490996" y="1569720"/>
            <a:ext cx="1080770" cy="685800"/>
          </a:xfrm>
          <a:prstGeom prst="parallelogram">
            <a:avLst/>
          </a:prstGeom>
          <a:solidFill>
            <a:srgbClr val="00C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基础设置</a:t>
            </a:r>
          </a:p>
        </p:txBody>
      </p:sp>
      <p:sp>
        <p:nvSpPr>
          <p:cNvPr id="27" name="平行四边形 26"/>
          <p:cNvSpPr/>
          <p:nvPr/>
        </p:nvSpPr>
        <p:spPr>
          <a:xfrm>
            <a:off x="7490996" y="2813050"/>
            <a:ext cx="1080770" cy="685800"/>
          </a:xfrm>
          <a:prstGeom prst="parallelogram">
            <a:avLst/>
          </a:prstGeom>
          <a:solidFill>
            <a:srgbClr val="424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</a:p>
        </p:txBody>
      </p:sp>
      <p:sp>
        <p:nvSpPr>
          <p:cNvPr id="28" name="平行四边形 27"/>
          <p:cNvSpPr/>
          <p:nvPr/>
        </p:nvSpPr>
        <p:spPr>
          <a:xfrm>
            <a:off x="7376696" y="4075430"/>
            <a:ext cx="1080770" cy="685800"/>
          </a:xfrm>
          <a:prstGeom prst="parallelogram">
            <a:avLst/>
          </a:prstGeom>
          <a:solidFill>
            <a:srgbClr val="00C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</a:p>
        </p:txBody>
      </p:sp>
      <p:sp>
        <p:nvSpPr>
          <p:cNvPr id="23" name="椭圆 22"/>
          <p:cNvSpPr/>
          <p:nvPr/>
        </p:nvSpPr>
        <p:spPr>
          <a:xfrm>
            <a:off x="1017359" y="948020"/>
            <a:ext cx="5040000" cy="43200"/>
          </a:xfrm>
          <a:prstGeom prst="ellipse">
            <a:avLst/>
          </a:prstGeom>
          <a:solidFill>
            <a:srgbClr val="1D4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文本框 2"/>
          <p:cNvSpPr txBox="1"/>
          <p:nvPr/>
        </p:nvSpPr>
        <p:spPr>
          <a:xfrm>
            <a:off x="1022875" y="3367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1D92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  <a:endParaRPr lang="zh-CN" altLang="en-US" sz="3200" b="1" dirty="0">
              <a:solidFill>
                <a:srgbClr val="1D92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16" y="1667940"/>
            <a:ext cx="3305305" cy="40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矩形 28"/>
          <p:cNvSpPr/>
          <p:nvPr/>
        </p:nvSpPr>
        <p:spPr>
          <a:xfrm>
            <a:off x="4485329" y="1544109"/>
            <a:ext cx="290766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系统公告，溯源码查询，农产品库，推荐产品，营销活动。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927</Words>
  <Application>WPS 演示</Application>
  <PresentationFormat>自定义</PresentationFormat>
  <Paragraphs>104</Paragraphs>
  <Slides>13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77</dc:title>
  <dc:creator>admin</dc:creator>
  <cp:keywords>ppt模板</cp:keywords>
  <cp:lastModifiedBy>john</cp:lastModifiedBy>
  <cp:revision>663</cp:revision>
  <dcterms:created xsi:type="dcterms:W3CDTF">2015-07-21T02:55:00Z</dcterms:created>
  <dcterms:modified xsi:type="dcterms:W3CDTF">2018-05-16T16:32:27Z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